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9"/>
  </p:notesMasterIdLst>
  <p:sldIdLst>
    <p:sldId id="256" r:id="rId2"/>
    <p:sldId id="263" r:id="rId3"/>
    <p:sldId id="258" r:id="rId4"/>
    <p:sldId id="259" r:id="rId5"/>
    <p:sldId id="264" r:id="rId6"/>
    <p:sldId id="265" r:id="rId7"/>
    <p:sldId id="266" r:id="rId8"/>
  </p:sldIdLst>
  <p:sldSz cx="12192000" cy="6858000"/>
  <p:notesSz cx="6858000" cy="9144000"/>
  <p:defaultText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7868" autoAdjust="0"/>
    <p:restoredTop sz="94249" autoAdjust="0"/>
  </p:normalViewPr>
  <p:slideViewPr>
    <p:cSldViewPr snapToGrid="0">
      <p:cViewPr varScale="1">
        <p:scale>
          <a:sx n="57" d="100"/>
          <a:sy n="57" d="100"/>
        </p:scale>
        <p:origin x="2238" y="4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diagrams/_rels/data1.xml.rels><?xml version="1.0" encoding="UTF-8" standalone="yes"?>
<Relationships xmlns="http://schemas.openxmlformats.org/package/2006/relationships"><Relationship Id="rId1" Type="http://schemas.openxmlformats.org/officeDocument/2006/relationships/image" Target="../media/image1.jpg"/></Relationships>
</file>

<file path=ppt/diagrams/_rels/drawing1.xml.rels><?xml version="1.0" encoding="UTF-8" standalone="yes"?>
<Relationships xmlns="http://schemas.openxmlformats.org/package/2006/relationships"><Relationship Id="rId1" Type="http://schemas.openxmlformats.org/officeDocument/2006/relationships/image" Target="../media/image1.jpg"/></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783DC681-3CC5-4130-8F8B-4685E20C39E8}" type="doc">
      <dgm:prSet loTypeId="urn:microsoft.com/office/officeart/2008/layout/AccentedPicture" loCatId="picture" qsTypeId="urn:microsoft.com/office/officeart/2005/8/quickstyle/simple1" qsCatId="simple" csTypeId="urn:microsoft.com/office/officeart/2005/8/colors/accent1_2" csCatId="accent1" phldr="1"/>
      <dgm:spPr/>
    </dgm:pt>
    <dgm:pt modelId="{07E9ADA3-FEFD-4C93-A980-99C95591722E}">
      <dgm:prSet phldrT="[Texto]"/>
      <dgm:spPr/>
      <dgm:t>
        <a:bodyPr/>
        <a:lstStyle/>
        <a:p>
          <a:r>
            <a:rPr lang="es-MX" dirty="0"/>
            <a:t>.</a:t>
          </a:r>
          <a:endParaRPr lang="es-CO" dirty="0"/>
        </a:p>
      </dgm:t>
    </dgm:pt>
    <dgm:pt modelId="{7FA2E7CD-9B42-4D74-9D90-B55263065234}" type="parTrans" cxnId="{0E97B7AF-8B4F-4229-8EC8-99F5EC7E1962}">
      <dgm:prSet/>
      <dgm:spPr/>
      <dgm:t>
        <a:bodyPr/>
        <a:lstStyle/>
        <a:p>
          <a:endParaRPr lang="es-CO"/>
        </a:p>
      </dgm:t>
    </dgm:pt>
    <dgm:pt modelId="{A2AFE6E3-768D-4627-AEE1-4E6E37E26423}" type="sibTrans" cxnId="{0E97B7AF-8B4F-4229-8EC8-99F5EC7E1962}">
      <dgm:prSet/>
      <dgm:spPr>
        <a:blipFill>
          <a:blip xmlns:r="http://schemas.openxmlformats.org/officeDocument/2006/relationships" r:embed="rId1">
            <a:extLst>
              <a:ext uri="{28A0092B-C50C-407E-A947-70E740481C1C}">
                <a14:useLocalDpi xmlns:a14="http://schemas.microsoft.com/office/drawing/2010/main" val="0"/>
              </a:ext>
            </a:extLst>
          </a:blip>
          <a:srcRect/>
          <a:stretch>
            <a:fillRect l="-35000" r="-35000"/>
          </a:stretch>
        </a:blipFill>
      </dgm:spPr>
      <dgm:t>
        <a:bodyPr/>
        <a:lstStyle/>
        <a:p>
          <a:endParaRPr lang="es-CO"/>
        </a:p>
      </dgm:t>
    </dgm:pt>
    <dgm:pt modelId="{32116EC3-8DB4-4678-AA0B-DFC325F60676}" type="pres">
      <dgm:prSet presAssocID="{783DC681-3CC5-4130-8F8B-4685E20C39E8}" presName="Name0" presStyleCnt="0">
        <dgm:presLayoutVars>
          <dgm:dir/>
        </dgm:presLayoutVars>
      </dgm:prSet>
      <dgm:spPr/>
    </dgm:pt>
    <dgm:pt modelId="{11760A24-0D9F-4DB4-9659-5D9C9B6765FB}" type="pres">
      <dgm:prSet presAssocID="{A2AFE6E3-768D-4627-AEE1-4E6E37E26423}" presName="picture_1" presStyleLbl="bgImgPlace1" presStyleIdx="0" presStyleCnt="1" custLinFactNeighborX="72089"/>
      <dgm:spPr/>
    </dgm:pt>
    <dgm:pt modelId="{7B5AE681-144B-4CB7-92C9-38A2E9BEDA91}" type="pres">
      <dgm:prSet presAssocID="{07E9ADA3-FEFD-4C93-A980-99C95591722E}" presName="text_1" presStyleLbl="node1" presStyleIdx="0" presStyleCnt="0">
        <dgm:presLayoutVars>
          <dgm:bulletEnabled val="1"/>
        </dgm:presLayoutVars>
      </dgm:prSet>
      <dgm:spPr/>
    </dgm:pt>
    <dgm:pt modelId="{31D0ACC3-2AEC-4733-9A71-C77C3BE3DF92}" type="pres">
      <dgm:prSet presAssocID="{783DC681-3CC5-4130-8F8B-4685E20C39E8}" presName="maxNode" presStyleCnt="0"/>
      <dgm:spPr/>
    </dgm:pt>
    <dgm:pt modelId="{73A6BC47-60CA-44D6-9C04-C8F9DF88A665}" type="pres">
      <dgm:prSet presAssocID="{783DC681-3CC5-4130-8F8B-4685E20C39E8}" presName="Name33" presStyleCnt="0"/>
      <dgm:spPr/>
    </dgm:pt>
  </dgm:ptLst>
  <dgm:cxnLst>
    <dgm:cxn modelId="{2B4CE52F-5AA5-4698-AA54-31E3FEB8C5CA}" type="presOf" srcId="{07E9ADA3-FEFD-4C93-A980-99C95591722E}" destId="{7B5AE681-144B-4CB7-92C9-38A2E9BEDA91}" srcOrd="0" destOrd="0" presId="urn:microsoft.com/office/officeart/2008/layout/AccentedPicture"/>
    <dgm:cxn modelId="{80CFBA53-1B80-493A-8304-6E0853931D33}" type="presOf" srcId="{A2AFE6E3-768D-4627-AEE1-4E6E37E26423}" destId="{11760A24-0D9F-4DB4-9659-5D9C9B6765FB}" srcOrd="0" destOrd="0" presId="urn:microsoft.com/office/officeart/2008/layout/AccentedPicture"/>
    <dgm:cxn modelId="{0E97B7AF-8B4F-4229-8EC8-99F5EC7E1962}" srcId="{783DC681-3CC5-4130-8F8B-4685E20C39E8}" destId="{07E9ADA3-FEFD-4C93-A980-99C95591722E}" srcOrd="0" destOrd="0" parTransId="{7FA2E7CD-9B42-4D74-9D90-B55263065234}" sibTransId="{A2AFE6E3-768D-4627-AEE1-4E6E37E26423}"/>
    <dgm:cxn modelId="{D725FDBE-1AC1-4321-B751-058A9F892EA1}" type="presOf" srcId="{783DC681-3CC5-4130-8F8B-4685E20C39E8}" destId="{32116EC3-8DB4-4678-AA0B-DFC325F60676}" srcOrd="0" destOrd="0" presId="urn:microsoft.com/office/officeart/2008/layout/AccentedPicture"/>
    <dgm:cxn modelId="{5632BDB3-9D6D-4EAB-8A36-E5D08545F830}" type="presParOf" srcId="{32116EC3-8DB4-4678-AA0B-DFC325F60676}" destId="{11760A24-0D9F-4DB4-9659-5D9C9B6765FB}" srcOrd="0" destOrd="0" presId="urn:microsoft.com/office/officeart/2008/layout/AccentedPicture"/>
    <dgm:cxn modelId="{848CEBC8-0F14-41FD-9279-03E8AFCBCADE}" type="presParOf" srcId="{32116EC3-8DB4-4678-AA0B-DFC325F60676}" destId="{7B5AE681-144B-4CB7-92C9-38A2E9BEDA91}" srcOrd="1" destOrd="0" presId="urn:microsoft.com/office/officeart/2008/layout/AccentedPicture"/>
    <dgm:cxn modelId="{B11B48C3-A506-471B-B256-7BD6EB3D1873}" type="presParOf" srcId="{32116EC3-8DB4-4678-AA0B-DFC325F60676}" destId="{31D0ACC3-2AEC-4733-9A71-C77C3BE3DF92}" srcOrd="2" destOrd="0" presId="urn:microsoft.com/office/officeart/2008/layout/AccentedPicture"/>
    <dgm:cxn modelId="{299C02C5-08D5-447E-984D-C71311F54844}" type="presParOf" srcId="{31D0ACC3-2AEC-4733-9A71-C77C3BE3DF92}" destId="{73A6BC47-60CA-44D6-9C04-C8F9DF88A665}" srcOrd="0" destOrd="0" presId="urn:microsoft.com/office/officeart/2008/layout/AccentedPicture"/>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1760A24-0D9F-4DB4-9659-5D9C9B6765FB}">
      <dsp:nvSpPr>
        <dsp:cNvPr id="0" name=""/>
        <dsp:cNvSpPr/>
      </dsp:nvSpPr>
      <dsp:spPr>
        <a:xfrm>
          <a:off x="3779111" y="0"/>
          <a:ext cx="5376672" cy="6858000"/>
        </a:xfrm>
        <a:prstGeom prst="roundRect">
          <a:avLst/>
        </a:prstGeom>
        <a:blipFill>
          <a:blip xmlns:r="http://schemas.openxmlformats.org/officeDocument/2006/relationships" r:embed="rId1">
            <a:extLst>
              <a:ext uri="{28A0092B-C50C-407E-A947-70E740481C1C}">
                <a14:useLocalDpi xmlns:a14="http://schemas.microsoft.com/office/drawing/2010/main" val="0"/>
              </a:ext>
            </a:extLst>
          </a:blip>
          <a:srcRect/>
          <a:stretch>
            <a:fillRect l="-35000" r="-35000"/>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7B5AE681-144B-4CB7-92C9-38A2E9BEDA91}">
      <dsp:nvSpPr>
        <dsp:cNvPr id="0" name=""/>
        <dsp:cNvSpPr/>
      </dsp:nvSpPr>
      <dsp:spPr>
        <a:xfrm>
          <a:off x="2104622" y="2743200"/>
          <a:ext cx="4140037" cy="4114800"/>
        </a:xfrm>
        <a:prstGeom prst="rect">
          <a:avLst/>
        </a:prstGeom>
        <a:noFill/>
        <a:ln w="12700" cap="flat" cmpd="sng" algn="ctr">
          <a:noFill/>
          <a:prstDash val="solid"/>
          <a:miter lim="800000"/>
        </a:ln>
        <a:effectLst/>
        <a:sp3d/>
      </dsp:spPr>
      <dsp:style>
        <a:lnRef idx="2">
          <a:scrgbClr r="0" g="0" b="0"/>
        </a:lnRef>
        <a:fillRef idx="1">
          <a:scrgbClr r="0" g="0" b="0"/>
        </a:fillRef>
        <a:effectRef idx="0">
          <a:scrgbClr r="0" g="0" b="0"/>
        </a:effectRef>
        <a:fontRef idx="minor">
          <a:schemeClr val="lt1"/>
        </a:fontRef>
      </dsp:style>
      <dsp:txBody>
        <a:bodyPr spcFirstLastPara="0" vert="horz" wrap="square" lIns="165100" tIns="165100" rIns="165100" bIns="165100" numCol="1" spcCol="1270" anchor="b" anchorCtr="0">
          <a:noAutofit/>
        </a:bodyPr>
        <a:lstStyle/>
        <a:p>
          <a:pPr marL="0" lvl="0" indent="0" algn="l" defTabSz="2889250">
            <a:lnSpc>
              <a:spcPct val="90000"/>
            </a:lnSpc>
            <a:spcBef>
              <a:spcPct val="0"/>
            </a:spcBef>
            <a:spcAft>
              <a:spcPct val="35000"/>
            </a:spcAft>
            <a:buNone/>
          </a:pPr>
          <a:r>
            <a:rPr lang="es-MX" sz="6500" kern="1200" dirty="0"/>
            <a:t>.</a:t>
          </a:r>
          <a:endParaRPr lang="es-CO" sz="6500" kern="1200" dirty="0"/>
        </a:p>
      </dsp:txBody>
      <dsp:txXfrm>
        <a:off x="2104622" y="2743200"/>
        <a:ext cx="4140037" cy="4114800"/>
      </dsp:txXfrm>
    </dsp:sp>
  </dsp:spTree>
</dsp:drawing>
</file>

<file path=ppt/diagrams/layout1.xml><?xml version="1.0" encoding="utf-8"?>
<dgm:layoutDef xmlns:dgm="http://schemas.openxmlformats.org/drawingml/2006/diagram" xmlns:a="http://schemas.openxmlformats.org/drawingml/2006/main" uniqueId="urn:microsoft.com/office/officeart/2008/layout/AccentedPicture">
  <dgm:title val=""/>
  <dgm:desc val=""/>
  <dgm:catLst>
    <dgm:cat type="picture" pri="1000"/>
    <dgm:cat type="pictureconvert" pri="1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sampData>
  <dgm:style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varLst>
    <dgm:alg type="composite"/>
    <dgm:shape xmlns:r="http://schemas.openxmlformats.org/officeDocument/2006/relationships" r:blip="">
      <dgm:adjLst/>
    </dgm:shape>
    <dgm:choose name="Name1">
      <dgm:if name="Name2" axis="ch" ptType="node" func="cnt" op="lte" val="1">
        <dgm:constrLst>
          <dgm:constr type="h" for="ch" forName="picture_1" refType="h"/>
          <dgm:constr type="w" for="ch" forName="picture_1" refType="h" refFor="ch" refForName="picture_1" op="equ" fact="0.784"/>
          <dgm:constr type="l" for="ch" forName="picture_1"/>
          <dgm:constr type="t" for="ch" forName="picture_1"/>
          <dgm:constr type="w" for="ch" forName="text_1" refType="w" refFor="ch" refForName="picture_1" fact="0.77"/>
          <dgm:constr type="h" for="ch" forName="text_1" refType="h" refFor="ch" refForName="picture_1" fact="0.6"/>
          <dgm:constr type="l" for="ch" forName="text_1" refType="w" refFor="ch" refForName="picture_1" fact="0.04"/>
          <dgm:constr type="t" for="ch" forName="text_1" refType="h" refFor="ch" refForName="picture_1" fact="0.4"/>
        </dgm:constrLst>
      </dgm:if>
      <dgm:if name="Name3" axis="ch" ptType="node" func="cnt" op="lte" val="5">
        <dgm:choose name="Name4">
          <dgm:if name="Name5" func="var" arg="dir" op="equ" val="norm">
            <dgm:constrLst>
              <dgm:constr type="h" for="ch" forName="picture_1" refType="h" fact="0.909"/>
              <dgm:constr type="w" for="ch" forName="picture_1" refType="h" refFor="ch" refForName="picture_1" op="equ" fact="0.784"/>
              <dgm:constr type="l" for="ch" forName="picture_1"/>
              <dgm:constr type="t" for="ch" forName="picture_1" refType="h" refFor="ch" refForName="picture_1" fact="0.05"/>
              <dgm:constr type="w" for="ch" forName="picture_1" refType="w" op="lte" fact="0.588"/>
              <dgm:constr type="w" for="ch" forName="text_1" refType="w" refFor="ch" refForName="picture_1" fact="0.77"/>
              <dgm:constr type="h" for="ch" forName="text_1" refType="h" refFor="ch" refForName="picture_1" fact="0.6"/>
              <dgm:constr type="l" for="ch" forName="text_1" refType="w" refFor="ch" refForName="picture_1" fact="0.04"/>
              <dgm:constr type="t" for="ch" forName="text_1" refType="h" refFor="ch" refForName="picture_1" fact="0.41"/>
              <dgm:constr type="w" for="ch" forName="linV" refType="w"/>
              <dgm:constr type="h" for="ch" forName="linV" refType="h" refFor="ch" refForName="picture_1" fact="1.1"/>
              <dgm:constr type="l" for="ch" forName="linV"/>
              <dgm:constr type="t" for="ch" forName="linV"/>
              <dgm:constr type="userC" for="des" forName="pair" refType="r" refFor="ch" refForName="picture_1"/>
              <dgm:constr type="h" for="des" forName="pair" refType="h" refFor="ch" refForName="picture_1" fact="0.27"/>
              <dgm:constr type="h" for="des" forName="spaceV" refType="h" refFor="ch" refForName="picture_1" fact="0.0486"/>
              <dgm:constr type="l" for="ch" forName="maxNode" refType="r" refFor="ch" refForName="picture_1"/>
              <dgm:constr type="lOff" for="ch" forName="maxNode" refType="h" refFor="des" refForName="pair" fact="0.5"/>
              <dgm:constr type="r" for="ch" forName="maxNode" refType="w"/>
              <dgm:constr type="t" for="ch" forName="maxNode"/>
              <dgm:constr type="h" for="ch" forName="maxNode" val="1"/>
              <dgm:constr type="userW" for="des" forName="desText" refType="w" refFor="ch" refForName="maxNode"/>
            </dgm:constrLst>
          </dgm:if>
          <dgm:else name="Name6">
            <dgm:constrLst>
              <dgm:constr type="h" for="ch" forName="picture_1" refType="h" fact="0.909"/>
              <dgm:constr type="w" for="ch" forName="picture_1" refType="h" refFor="ch" refForName="picture_1" op="equ" fact="0.784"/>
              <dgm:constr type="r" for="ch" forName="picture_1" refType="w"/>
              <dgm:constr type="t" for="ch" forName="picture_1" refType="h" refFor="ch" refForName="picture_1" fact="0.05"/>
              <dgm:constr type="w" for="ch" forName="picture_1" refType="w" op="lte" fact="0.588"/>
              <dgm:constr type="w" for="ch" forName="text_1" refType="w" refFor="ch" refForName="picture_1" fact="0.77"/>
              <dgm:constr type="h" for="ch" forName="text_1" refType="h" refFor="ch" refForName="picture_1" fact="0.6"/>
              <dgm:constr type="r" for="ch" forName="text_1" refType="w"/>
              <dgm:constr type="t" for="ch" forName="text_1" refType="h" refFor="ch" refForName="picture_1" fact="0.41"/>
              <dgm:constr type="w" for="ch" forName="linV" refType="w"/>
              <dgm:constr type="h" for="ch" forName="linV" refType="h" refFor="ch" refForName="picture_1" fact="1.1"/>
              <dgm:constr type="l" for="ch" forName="linV"/>
              <dgm:constr type="t" for="ch" forName="linV"/>
              <dgm:constr type="userC" for="des" forName="pair" refType="l" refFor="ch" refForName="picture_1"/>
              <dgm:constr type="h" for="des" forName="pair" refType="h" refFor="ch" refForName="picture_1" fact="0.27"/>
              <dgm:constr type="h" for="des" forName="spaceV" refType="h" refFor="ch" refForName="picture_1" fact="0.0486"/>
              <dgm:constr type="r" for="ch" forName="maxNode" refType="l" refFor="ch" refForName="picture_1"/>
              <dgm:constr type="rOff" for="ch" forName="maxNode" refType="h" refFor="des" refForName="pair" fact="-0.5"/>
              <dgm:constr type="l" for="ch" forName="maxNode"/>
              <dgm:constr type="t" for="ch" forName="maxNode"/>
              <dgm:constr type="h" for="ch" forName="maxNode" val="1"/>
              <dgm:constr type="userW" for="des" forName="desText" refType="w" refFor="ch" refForName="maxNode"/>
            </dgm:constrLst>
          </dgm:else>
        </dgm:choose>
      </dgm:if>
      <dgm:else name="Name7">
        <dgm:choose name="Name8">
          <dgm:if name="Name9" func="var" arg="dir" op="equ" val="norm">
            <dgm:constrLst>
              <dgm:constr type="h" for="ch" forName="picture_1" refType="h" fact="0.909"/>
              <dgm:constr type="w" for="ch" forName="picture_1" refType="h" refFor="ch" refForName="picture_1" op="equ" fact="0.784"/>
              <dgm:constr type="l" for="ch" forName="picture_1"/>
              <dgm:constr type="t" for="ch" forName="picture_1" refType="h" refFor="ch" refForName="picture_1" fact="0.05"/>
              <dgm:constr type="w" for="ch" forName="picture_1" refType="w" op="lte" fact="0.588"/>
              <dgm:constr type="w" for="ch" forName="text_1" refType="w" refFor="ch" refForName="picture_1" fact="0.77"/>
              <dgm:constr type="h" for="ch" forName="text_1" refType="h" refFor="ch" refForName="picture_1" fact="0.6"/>
              <dgm:constr type="l" for="ch" forName="text_1" refType="w" refFor="ch" refForName="picture_1" fact="0.04"/>
              <dgm:constr type="t" for="ch" forName="text_1" refType="h" refFor="ch" refForName="picture_1" fact="0.41"/>
              <dgm:constr type="w" for="ch" forName="linV" refType="w"/>
              <dgm:constr type="h" for="ch" forName="linV" refType="h" refFor="ch" refForName="picture_1" fact="1.1"/>
              <dgm:constr type="l" for="ch" forName="linV"/>
              <dgm:constr type="t" for="ch" forName="linV"/>
              <dgm:constr type="userC" for="des" forName="pair" refType="r" refFor="ch" refForName="picture_1"/>
              <dgm:constr type="h" for="des" forName="pair" refType="h" refFor="ch" refForName="picture_1" fact="0.27"/>
              <dgm:constr type="h" for="des" forName="spaceV" refType="h" refFor="ch" refForName="picture_1" fact="0.0486"/>
              <dgm:constr type="l" for="ch" forName="maxNode" refType="r" refFor="ch" refForName="picture_1"/>
              <dgm:constr type="lOff" for="ch" forName="maxNode" refType="h" refFor="des" refForName="pair" fact="0.5"/>
              <dgm:constr type="r" for="ch" forName="maxNode" refType="w"/>
              <dgm:constr type="t" for="ch" forName="maxNode"/>
              <dgm:constr type="h" for="ch" forName="maxNode" val="1"/>
              <dgm:constr type="userW" for="des" forName="desText" refType="w" refFor="ch" refForName="maxNode"/>
            </dgm:constrLst>
          </dgm:if>
          <dgm:else name="Name10">
            <dgm:constrLst>
              <dgm:constr type="h" for="ch" forName="picture_1" refType="h" fact="0.909"/>
              <dgm:constr type="w" for="ch" forName="picture_1" refType="h" refFor="ch" refForName="picture_1" op="equ" fact="0.784"/>
              <dgm:constr type="r" for="ch" forName="picture_1" refType="w"/>
              <dgm:constr type="t" for="ch" forName="picture_1" refType="h" refFor="ch" refForName="picture_1" fact="0.05"/>
              <dgm:constr type="w" for="ch" forName="picture_1" refType="w" op="lte" fact="0.588"/>
              <dgm:constr type="w" for="ch" forName="text_1" refType="w" refFor="ch" refForName="picture_1" fact="0.77"/>
              <dgm:constr type="h" for="ch" forName="text_1" refType="h" refFor="ch" refForName="picture_1" fact="0.6"/>
              <dgm:constr type="r" for="ch" forName="text_1" refType="w"/>
              <dgm:constr type="t" for="ch" forName="text_1" refType="h" refFor="ch" refForName="picture_1" fact="0.41"/>
              <dgm:constr type="w" for="ch" forName="linV" refType="w"/>
              <dgm:constr type="h" for="ch" forName="linV" refType="h" refFor="ch" refForName="picture_1" fact="1.1"/>
              <dgm:constr type="l" for="ch" forName="linV"/>
              <dgm:constr type="t" for="ch" forName="linV"/>
              <dgm:constr type="userC" for="des" forName="pair" refType="l" refFor="ch" refForName="picture_1"/>
              <dgm:constr type="h" for="des" forName="pair" refType="h" refFor="ch" refForName="picture_1" fact="0.27"/>
              <dgm:constr type="h" for="des" forName="spaceV" refType="h" refFor="ch" refForName="picture_1" fact="0.0486"/>
              <dgm:constr type="r" for="ch" forName="maxNode" refType="l" refFor="ch" refForName="picture_1"/>
              <dgm:constr type="rOff" for="ch" forName="maxNode" refType="h" refFor="des" refForName="pair" fact="-0.5"/>
              <dgm:constr type="l" for="ch" forName="maxNode"/>
              <dgm:constr type="t" for="ch" forName="maxNode"/>
              <dgm:constr type="h" for="ch" forName="maxNode" val="1"/>
              <dgm:constr type="userW" for="des" forName="desText" refType="w" refFor="ch" refForName="maxNode"/>
            </dgm:constrLst>
          </dgm:else>
        </dgm:choose>
      </dgm:else>
    </dgm:choose>
    <dgm:forEach name="Name11" axis="ch" ptType="sibTrans" hideLastTrans="0" cnt="1">
      <dgm:layoutNode name="picture_1" styleLbl="bgImgPlace1">
        <dgm:alg type="sp"/>
        <dgm:shape xmlns:r="http://schemas.openxmlformats.org/officeDocument/2006/relationships" type="roundRect" r:blip="" blipPhldr="1">
          <dgm:adjLst/>
        </dgm:shape>
        <dgm:presOf axis="self"/>
      </dgm:layoutNode>
    </dgm:forEach>
    <dgm:forEach name="Name12" axis="ch" ptType="node" cnt="1">
      <dgm:layoutNode name="text_1" styleLbl="node1">
        <dgm:varLst>
          <dgm:bulletEnabled val="1"/>
        </dgm:varLst>
        <dgm:choose name="Name13">
          <dgm:if name="Name14" func="var" arg="dir" op="equ" val="norm">
            <dgm:alg type="tx">
              <dgm:param type="txAnchorVert" val="b"/>
              <dgm:param type="parTxLTRAlign" val="l"/>
              <dgm:param type="shpTxLTRAlignCh" val="l"/>
              <dgm:param type="parTxRTLAlign" val="l"/>
              <dgm:param type="shpTxRTLAlignCh" val="l"/>
            </dgm:alg>
          </dgm:if>
          <dgm:else name="Name15">
            <dgm:alg type="tx">
              <dgm:param type="txAnchorVert" val="b"/>
              <dgm:param type="parTxLTRAlign" val="r"/>
              <dgm:param type="shpTxLTRAlignCh" val="r"/>
              <dgm:param type="parTxRTLAlign" val="r"/>
              <dgm:param type="shpTxRTLAlignCh" val="r"/>
            </dgm:alg>
          </dgm:else>
        </dgm:choose>
        <dgm:shape xmlns:r="http://schemas.openxmlformats.org/officeDocument/2006/relationships" type="rect" r:blip="" hideGeom="1">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forEach>
    <dgm:choose name="Name16">
      <dgm:if name="Name17" axis="ch" ptType="node" func="cnt" op="gte" val="2">
        <dgm:layoutNode name="linV">
          <dgm:choose name="Name18">
            <dgm:if name="Name19" func="var" arg="dir" op="equ" val="norm">
              <dgm:alg type="lin">
                <dgm:param type="linDir" val="fromT"/>
                <dgm:param type="vertAlign" val="t"/>
                <dgm:param type="fallback" val="1D"/>
                <dgm:param type="horzAlign" val="l"/>
                <dgm:param type="nodeHorzAlign" val="l"/>
              </dgm:alg>
            </dgm:if>
            <dgm:else name="Name20">
              <dgm:alg type="lin">
                <dgm:param type="linDir" val="fromT"/>
                <dgm:param type="vertAlign" val="t"/>
                <dgm:param type="fallback" val="1D"/>
                <dgm:param type="horzAlign" val="r"/>
                <dgm:param type="nodeHorzAlign" val="r"/>
              </dgm:alg>
            </dgm:else>
          </dgm:choose>
          <dgm:shape xmlns:r="http://schemas.openxmlformats.org/officeDocument/2006/relationships" r:blip="">
            <dgm:adjLst/>
          </dgm:shape>
          <dgm:constrLst>
            <dgm:constr type="w" for="ch" forName="spaceV" val="1"/>
            <dgm:constr type="w" for="ch" forName="pair" refType="w" op="equ"/>
            <dgm:constr type="w" for="des" forName="desText" op="equ"/>
            <dgm:constr type="primFontSz" for="des" forName="desText" op="equ" val="65"/>
          </dgm:constrLst>
          <dgm:forEach name="Name21" axis="ch" ptType="node" st="2">
            <dgm:layoutNode name="pair">
              <dgm:alg type="composite"/>
              <dgm:shape xmlns:r="http://schemas.openxmlformats.org/officeDocument/2006/relationships" r:blip="">
                <dgm:adjLst/>
              </dgm:shape>
              <dgm:choose name="Name22">
                <dgm:if name="Name23" func="var" arg="dir" op="equ" val="norm">
                  <dgm:constrLst>
                    <dgm:constr type="userC"/>
                    <dgm:constr type="l" for="ch" forName="spaceH"/>
                    <dgm:constr type="r" for="ch" forName="spaceH" refType="userC"/>
                    <dgm:constr type="ctrY" for="ch" forName="spaceH" refType="w" fact="0.5"/>
                    <dgm:constr type="h" for="ch" forName="spaceH" val="1"/>
                    <dgm:constr type="w" for="ch" forName="desPictures" refType="h"/>
                    <dgm:constr type="h" for="ch" forName="desPictures" refType="w" refFor="ch" refForName="desPictures" op="equ"/>
                    <dgm:constr type="ctrX" for="ch" forName="desPictures" refType="userC"/>
                    <dgm:constr type="ctrY" for="ch" forName="desPictures" refType="w" fact="0.5"/>
                    <dgm:constr type="l" for="ch" forName="desTextWrapper" refType="r" refFor="ch" refForName="desPictures"/>
                    <dgm:constr type="ctrY" for="ch" forName="desTextWrapper" refType="w" fact="0.5"/>
                    <dgm:constr type="h" for="ch" forName="desTextWrapper" refType="h"/>
                    <dgm:constr type="h" for="des" forName="desText" refType="h"/>
                  </dgm:constrLst>
                </dgm:if>
                <dgm:else name="Name24">
                  <dgm:constrLst>
                    <dgm:constr type="userC"/>
                    <dgm:constr type="r" for="ch" forName="spaceH" refType="w"/>
                    <dgm:constr type="l" for="ch" forName="spaceH" refType="userC"/>
                    <dgm:constr type="ctrY" for="ch" forName="spaceH" refType="w" fact="0.5"/>
                    <dgm:constr type="h" for="ch" forName="spaceH" val="1"/>
                    <dgm:constr type="w" for="ch" forName="desPictures" refType="h"/>
                    <dgm:constr type="h" for="ch" forName="desPictures" refType="w" refFor="ch" refForName="desPictures" op="equ"/>
                    <dgm:constr type="ctrX" for="ch" forName="desPictures" refType="userC"/>
                    <dgm:constr type="ctrY" for="ch" forName="desPictures" refType="w" fact="0.5"/>
                    <dgm:constr type="r" for="ch" forName="desTextWrapper" refType="l" refFor="ch" refForName="desPictures"/>
                    <dgm:constr type="ctrY" for="ch" forName="desTextWrapper" refType="w" fact="0.5"/>
                    <dgm:constr type="h" for="ch" forName="desTextWrapper" refType="h"/>
                    <dgm:constr type="h" for="des" forName="desText" refType="h"/>
                  </dgm:constrLst>
                </dgm:else>
              </dgm:choose>
              <dgm:layoutNode name="spaceH">
                <dgm:alg type="sp"/>
                <dgm:shape xmlns:r="http://schemas.openxmlformats.org/officeDocument/2006/relationships" type="rect" r:blip="" hideGeom="1">
                  <dgm:adjLst/>
                </dgm:shape>
                <dgm:presOf/>
              </dgm:layoutNode>
              <dgm:layoutNode name="desPictures" styleLbl="alignImgPlace1">
                <dgm:alg type="sp"/>
                <dgm:shape xmlns:r="http://schemas.openxmlformats.org/officeDocument/2006/relationships" type="ellipse" r:blip="" blipPhldr="1">
                  <dgm:adjLst/>
                </dgm:shape>
                <dgm:presOf/>
              </dgm:layoutNode>
              <dgm:layoutNode name="desTextWrapper">
                <dgm:choose name="Name25">
                  <dgm:if name="Name26" func="var" arg="dir" op="equ" val="norm">
                    <dgm:alg type="lin">
                      <dgm:param type="horzAlign" val="l"/>
                    </dgm:alg>
                  </dgm:if>
                  <dgm:else name="Name27">
                    <dgm:alg type="lin">
                      <dgm:param type="horzAlign" val="r"/>
                    </dgm:alg>
                  </dgm:else>
                </dgm:choose>
                <dgm:layoutNode name="desText" styleLbl="revTx">
                  <dgm:varLst>
                    <dgm:bulletEnabled val="1"/>
                  </dgm:varLst>
                  <dgm:choose name="Name28">
                    <dgm:if name="Name29" func="var" arg="dir" op="equ" val="norm">
                      <dgm:alg type="tx">
                        <dgm:param type="parTxLTRAlign" val="l"/>
                        <dgm:param type="shpTxLTRAlignCh" val="l"/>
                        <dgm:param type="parTxRTLAlign" val="r"/>
                        <dgm:param type="shpTxRTLAlignCh" val="r"/>
                      </dgm:alg>
                    </dgm:if>
                    <dgm:else name="Name30">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userW"/>
                    <dgm:constr type="w" refType="userW" fact="0.1"/>
                    <dgm:constr type="lMarg" refType="primFontSz" fact="0.2"/>
                    <dgm:constr type="rMarg" refType="primFontSz" fact="0.2"/>
                    <dgm:constr type="tMarg" refType="primFontSz" fact="0.1"/>
                    <dgm:constr type="bMarg" refType="primFontSz" fact="0.1"/>
                  </dgm:constrLst>
                  <dgm:ruleLst>
                    <dgm:rule type="w" val="NaN" fact="1" max="NaN"/>
                    <dgm:rule type="primFontSz" val="5" fact="NaN" max="NaN"/>
                  </dgm:ruleLst>
                </dgm:layoutNode>
              </dgm:layoutNode>
            </dgm:layoutNode>
            <dgm:forEach name="Name31" axis="followSib" ptType="sibTrans" cnt="1">
              <dgm:layoutNode name="spaceV">
                <dgm:alg type="sp"/>
                <dgm:shape xmlns:r="http://schemas.openxmlformats.org/officeDocument/2006/relationships" r:blip="">
                  <dgm:adjLst/>
                </dgm:shape>
                <dgm:presOf/>
              </dgm:layoutNode>
            </dgm:forEach>
          </dgm:forEach>
        </dgm:layoutNode>
      </dgm:if>
      <dgm:else name="Name32"/>
    </dgm:choose>
    <dgm:layoutNode name="maxNode">
      <dgm:alg type="lin"/>
      <dgm:shape xmlns:r="http://schemas.openxmlformats.org/officeDocument/2006/relationships" r:blip="">
        <dgm:adjLst/>
      </dgm:shape>
      <dgm:presOf/>
      <dgm:constrLst>
        <dgm:constr type="w" for="ch"/>
        <dgm:constr type="h" for="ch"/>
      </dgm:constrLst>
      <dgm:layoutNode name="Name33">
        <dgm:alg type="sp"/>
        <dgm:shape xmlns:r="http://schemas.openxmlformats.org/officeDocument/2006/relationships" r:blip="">
          <dgm:adjLst/>
        </dgm:shape>
        <dgm:presOf/>
      </dgm:layoutNode>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s-CO"/>
          </a:p>
        </p:txBody>
      </p:sp>
      <p:sp>
        <p:nvSpPr>
          <p:cNvPr id="3" name="Marcador de fech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3FE2AEB-CCA6-4294-89D0-B0476FFC320C}" type="datetimeFigureOut">
              <a:rPr lang="es-CO" smtClean="0"/>
              <a:t>21/09/2024</a:t>
            </a:fld>
            <a:endParaRPr lang="es-CO"/>
          </a:p>
        </p:txBody>
      </p:sp>
      <p:sp>
        <p:nvSpPr>
          <p:cNvPr id="4" name="Marcador de imagen d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s-CO"/>
          </a:p>
        </p:txBody>
      </p:sp>
      <p:sp>
        <p:nvSpPr>
          <p:cNvPr id="5" name="Marcador de nota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6" name="Marcador de pie de pá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s-CO"/>
          </a:p>
        </p:txBody>
      </p:sp>
      <p:sp>
        <p:nvSpPr>
          <p:cNvPr id="7" name="Marcador de número de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819862B-1ADD-4FCC-A3EA-2C2E7DF777CA}" type="slidenum">
              <a:rPr lang="es-CO" smtClean="0"/>
              <a:t>‹Nº›</a:t>
            </a:fld>
            <a:endParaRPr lang="es-CO"/>
          </a:p>
        </p:txBody>
      </p:sp>
    </p:spTree>
    <p:extLst>
      <p:ext uri="{BB962C8B-B14F-4D97-AF65-F5344CB8AC3E}">
        <p14:creationId xmlns:p14="http://schemas.microsoft.com/office/powerpoint/2010/main" val="395864779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CO" dirty="0"/>
          </a:p>
        </p:txBody>
      </p:sp>
      <p:sp>
        <p:nvSpPr>
          <p:cNvPr id="4" name="Marcador de número de diapositiva 3"/>
          <p:cNvSpPr>
            <a:spLocks noGrp="1"/>
          </p:cNvSpPr>
          <p:nvPr>
            <p:ph type="sldNum" sz="quarter" idx="5"/>
          </p:nvPr>
        </p:nvSpPr>
        <p:spPr/>
        <p:txBody>
          <a:bodyPr/>
          <a:lstStyle/>
          <a:p>
            <a:fld id="{B819862B-1ADD-4FCC-A3EA-2C2E7DF777CA}" type="slidenum">
              <a:rPr lang="es-CO" smtClean="0"/>
              <a:t>3</a:t>
            </a:fld>
            <a:endParaRPr lang="es-CO"/>
          </a:p>
        </p:txBody>
      </p:sp>
    </p:spTree>
    <p:extLst>
      <p:ext uri="{BB962C8B-B14F-4D97-AF65-F5344CB8AC3E}">
        <p14:creationId xmlns:p14="http://schemas.microsoft.com/office/powerpoint/2010/main" val="26074776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85FBECB-EB78-7E61-75FE-EE51F082112C}"/>
              </a:ext>
            </a:extLst>
          </p:cNvPr>
          <p:cNvSpPr>
            <a:spLocks noGrp="1"/>
          </p:cNvSpPr>
          <p:nvPr>
            <p:ph type="ctrTitle"/>
          </p:nvPr>
        </p:nvSpPr>
        <p:spPr>
          <a:xfrm>
            <a:off x="1524000" y="1122363"/>
            <a:ext cx="9144000" cy="2387600"/>
          </a:xfrm>
        </p:spPr>
        <p:txBody>
          <a:bodyPr anchor="b"/>
          <a:lstStyle>
            <a:lvl1pPr algn="ctr">
              <a:defRPr sz="6000"/>
            </a:lvl1pPr>
          </a:lstStyle>
          <a:p>
            <a:r>
              <a:rPr lang="es-ES"/>
              <a:t>Haga clic para modificar el estilo de título del patrón</a:t>
            </a:r>
            <a:endParaRPr lang="es-CO"/>
          </a:p>
        </p:txBody>
      </p:sp>
      <p:sp>
        <p:nvSpPr>
          <p:cNvPr id="3" name="Subtítulo 2">
            <a:extLst>
              <a:ext uri="{FF2B5EF4-FFF2-40B4-BE49-F238E27FC236}">
                <a16:creationId xmlns:a16="http://schemas.microsoft.com/office/drawing/2014/main" id="{F12F495E-1EC6-290F-BE22-714E4D884D8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endParaRPr lang="es-CO"/>
          </a:p>
        </p:txBody>
      </p:sp>
      <p:sp>
        <p:nvSpPr>
          <p:cNvPr id="4" name="Marcador de fecha 3">
            <a:extLst>
              <a:ext uri="{FF2B5EF4-FFF2-40B4-BE49-F238E27FC236}">
                <a16:creationId xmlns:a16="http://schemas.microsoft.com/office/drawing/2014/main" id="{A1C47720-EFDB-BB99-2919-E794DCFAC416}"/>
              </a:ext>
            </a:extLst>
          </p:cNvPr>
          <p:cNvSpPr>
            <a:spLocks noGrp="1"/>
          </p:cNvSpPr>
          <p:nvPr>
            <p:ph type="dt" sz="half" idx="10"/>
          </p:nvPr>
        </p:nvSpPr>
        <p:spPr/>
        <p:txBody>
          <a:bodyPr/>
          <a:lstStyle/>
          <a:p>
            <a:fld id="{491579FB-34A1-4220-B70F-4D3B86E697F8}" type="datetimeFigureOut">
              <a:rPr lang="es-CO" smtClean="0"/>
              <a:t>21/09/2024</a:t>
            </a:fld>
            <a:endParaRPr lang="es-CO"/>
          </a:p>
        </p:txBody>
      </p:sp>
      <p:sp>
        <p:nvSpPr>
          <p:cNvPr id="5" name="Marcador de pie de página 4">
            <a:extLst>
              <a:ext uri="{FF2B5EF4-FFF2-40B4-BE49-F238E27FC236}">
                <a16:creationId xmlns:a16="http://schemas.microsoft.com/office/drawing/2014/main" id="{2A3B2787-A7DD-B301-F43F-CC2B686BB3DC}"/>
              </a:ext>
            </a:extLst>
          </p:cNvPr>
          <p:cNvSpPr>
            <a:spLocks noGrp="1"/>
          </p:cNvSpPr>
          <p:nvPr>
            <p:ph type="ftr" sz="quarter" idx="11"/>
          </p:nvPr>
        </p:nvSpPr>
        <p:spPr/>
        <p:txBody>
          <a:bodyPr/>
          <a:lstStyle/>
          <a:p>
            <a:endParaRPr lang="es-CO"/>
          </a:p>
        </p:txBody>
      </p:sp>
      <p:sp>
        <p:nvSpPr>
          <p:cNvPr id="6" name="Marcador de número de diapositiva 5">
            <a:extLst>
              <a:ext uri="{FF2B5EF4-FFF2-40B4-BE49-F238E27FC236}">
                <a16:creationId xmlns:a16="http://schemas.microsoft.com/office/drawing/2014/main" id="{109DE5F2-5831-F8FC-3386-0136E43B3DBB}"/>
              </a:ext>
            </a:extLst>
          </p:cNvPr>
          <p:cNvSpPr>
            <a:spLocks noGrp="1"/>
          </p:cNvSpPr>
          <p:nvPr>
            <p:ph type="sldNum" sz="quarter" idx="12"/>
          </p:nvPr>
        </p:nvSpPr>
        <p:spPr/>
        <p:txBody>
          <a:bodyPr/>
          <a:lstStyle/>
          <a:p>
            <a:fld id="{33AC97FB-3099-416C-A496-7662B208DDD2}" type="slidenum">
              <a:rPr lang="es-CO" smtClean="0"/>
              <a:t>‹Nº›</a:t>
            </a:fld>
            <a:endParaRPr lang="es-CO"/>
          </a:p>
        </p:txBody>
      </p:sp>
    </p:spTree>
    <p:extLst>
      <p:ext uri="{BB962C8B-B14F-4D97-AF65-F5344CB8AC3E}">
        <p14:creationId xmlns:p14="http://schemas.microsoft.com/office/powerpoint/2010/main" val="15999831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9B850D2-76E9-3F99-1A36-56C3C47C7E37}"/>
              </a:ext>
            </a:extLst>
          </p:cNvPr>
          <p:cNvSpPr>
            <a:spLocks noGrp="1"/>
          </p:cNvSpPr>
          <p:nvPr>
            <p:ph type="title"/>
          </p:nvPr>
        </p:nvSpPr>
        <p:spPr/>
        <p:txBody>
          <a:bodyPr/>
          <a:lstStyle/>
          <a:p>
            <a:r>
              <a:rPr lang="es-ES"/>
              <a:t>Haga clic para modificar el estilo de título del patrón</a:t>
            </a:r>
            <a:endParaRPr lang="es-CO"/>
          </a:p>
        </p:txBody>
      </p:sp>
      <p:sp>
        <p:nvSpPr>
          <p:cNvPr id="3" name="Marcador de texto vertical 2">
            <a:extLst>
              <a:ext uri="{FF2B5EF4-FFF2-40B4-BE49-F238E27FC236}">
                <a16:creationId xmlns:a16="http://schemas.microsoft.com/office/drawing/2014/main" id="{F8E093E1-B4DE-1360-7D67-C55E6E392672}"/>
              </a:ext>
            </a:extLst>
          </p:cNvPr>
          <p:cNvSpPr>
            <a:spLocks noGrp="1"/>
          </p:cNvSpPr>
          <p:nvPr>
            <p:ph type="body" orient="vert" idx="1"/>
          </p:nvPr>
        </p:nvSpPr>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4" name="Marcador de fecha 3">
            <a:extLst>
              <a:ext uri="{FF2B5EF4-FFF2-40B4-BE49-F238E27FC236}">
                <a16:creationId xmlns:a16="http://schemas.microsoft.com/office/drawing/2014/main" id="{CDC73FEB-A67E-244D-E6BC-27A53433536B}"/>
              </a:ext>
            </a:extLst>
          </p:cNvPr>
          <p:cNvSpPr>
            <a:spLocks noGrp="1"/>
          </p:cNvSpPr>
          <p:nvPr>
            <p:ph type="dt" sz="half" idx="10"/>
          </p:nvPr>
        </p:nvSpPr>
        <p:spPr/>
        <p:txBody>
          <a:bodyPr/>
          <a:lstStyle/>
          <a:p>
            <a:fld id="{491579FB-34A1-4220-B70F-4D3B86E697F8}" type="datetimeFigureOut">
              <a:rPr lang="es-CO" smtClean="0"/>
              <a:t>21/09/2024</a:t>
            </a:fld>
            <a:endParaRPr lang="es-CO"/>
          </a:p>
        </p:txBody>
      </p:sp>
      <p:sp>
        <p:nvSpPr>
          <p:cNvPr id="5" name="Marcador de pie de página 4">
            <a:extLst>
              <a:ext uri="{FF2B5EF4-FFF2-40B4-BE49-F238E27FC236}">
                <a16:creationId xmlns:a16="http://schemas.microsoft.com/office/drawing/2014/main" id="{BBD1AB88-B491-062D-8B07-582C13806083}"/>
              </a:ext>
            </a:extLst>
          </p:cNvPr>
          <p:cNvSpPr>
            <a:spLocks noGrp="1"/>
          </p:cNvSpPr>
          <p:nvPr>
            <p:ph type="ftr" sz="quarter" idx="11"/>
          </p:nvPr>
        </p:nvSpPr>
        <p:spPr/>
        <p:txBody>
          <a:bodyPr/>
          <a:lstStyle/>
          <a:p>
            <a:endParaRPr lang="es-CO"/>
          </a:p>
        </p:txBody>
      </p:sp>
      <p:sp>
        <p:nvSpPr>
          <p:cNvPr id="6" name="Marcador de número de diapositiva 5">
            <a:extLst>
              <a:ext uri="{FF2B5EF4-FFF2-40B4-BE49-F238E27FC236}">
                <a16:creationId xmlns:a16="http://schemas.microsoft.com/office/drawing/2014/main" id="{EBEEF3C3-1166-1017-FE2B-64741CDB99D3}"/>
              </a:ext>
            </a:extLst>
          </p:cNvPr>
          <p:cNvSpPr>
            <a:spLocks noGrp="1"/>
          </p:cNvSpPr>
          <p:nvPr>
            <p:ph type="sldNum" sz="quarter" idx="12"/>
          </p:nvPr>
        </p:nvSpPr>
        <p:spPr/>
        <p:txBody>
          <a:bodyPr/>
          <a:lstStyle/>
          <a:p>
            <a:fld id="{33AC97FB-3099-416C-A496-7662B208DDD2}" type="slidenum">
              <a:rPr lang="es-CO" smtClean="0"/>
              <a:t>‹Nº›</a:t>
            </a:fld>
            <a:endParaRPr lang="es-CO"/>
          </a:p>
        </p:txBody>
      </p:sp>
    </p:spTree>
    <p:extLst>
      <p:ext uri="{BB962C8B-B14F-4D97-AF65-F5344CB8AC3E}">
        <p14:creationId xmlns:p14="http://schemas.microsoft.com/office/powerpoint/2010/main" val="167243688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a:extLst>
              <a:ext uri="{FF2B5EF4-FFF2-40B4-BE49-F238E27FC236}">
                <a16:creationId xmlns:a16="http://schemas.microsoft.com/office/drawing/2014/main" id="{F080FC3F-5757-6581-F4D6-53E8C82ED86D}"/>
              </a:ext>
            </a:extLst>
          </p:cNvPr>
          <p:cNvSpPr>
            <a:spLocks noGrp="1"/>
          </p:cNvSpPr>
          <p:nvPr>
            <p:ph type="title" orient="vert"/>
          </p:nvPr>
        </p:nvSpPr>
        <p:spPr>
          <a:xfrm>
            <a:off x="8724900" y="365125"/>
            <a:ext cx="2628900" cy="5811838"/>
          </a:xfrm>
        </p:spPr>
        <p:txBody>
          <a:bodyPr vert="eaVert"/>
          <a:lstStyle/>
          <a:p>
            <a:r>
              <a:rPr lang="es-ES"/>
              <a:t>Haga clic para modificar el estilo de título del patrón</a:t>
            </a:r>
            <a:endParaRPr lang="es-CO"/>
          </a:p>
        </p:txBody>
      </p:sp>
      <p:sp>
        <p:nvSpPr>
          <p:cNvPr id="3" name="Marcador de texto vertical 2">
            <a:extLst>
              <a:ext uri="{FF2B5EF4-FFF2-40B4-BE49-F238E27FC236}">
                <a16:creationId xmlns:a16="http://schemas.microsoft.com/office/drawing/2014/main" id="{DFA165EC-2B37-73EC-B932-EFCA89E909AA}"/>
              </a:ext>
            </a:extLst>
          </p:cNvPr>
          <p:cNvSpPr>
            <a:spLocks noGrp="1"/>
          </p:cNvSpPr>
          <p:nvPr>
            <p:ph type="body" orient="vert" idx="1"/>
          </p:nvPr>
        </p:nvSpPr>
        <p:spPr>
          <a:xfrm>
            <a:off x="838200" y="365125"/>
            <a:ext cx="7734300" cy="5811838"/>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4" name="Marcador de fecha 3">
            <a:extLst>
              <a:ext uri="{FF2B5EF4-FFF2-40B4-BE49-F238E27FC236}">
                <a16:creationId xmlns:a16="http://schemas.microsoft.com/office/drawing/2014/main" id="{8DE9891A-B652-741D-1675-870F2B85F360}"/>
              </a:ext>
            </a:extLst>
          </p:cNvPr>
          <p:cNvSpPr>
            <a:spLocks noGrp="1"/>
          </p:cNvSpPr>
          <p:nvPr>
            <p:ph type="dt" sz="half" idx="10"/>
          </p:nvPr>
        </p:nvSpPr>
        <p:spPr/>
        <p:txBody>
          <a:bodyPr/>
          <a:lstStyle/>
          <a:p>
            <a:fld id="{491579FB-34A1-4220-B70F-4D3B86E697F8}" type="datetimeFigureOut">
              <a:rPr lang="es-CO" smtClean="0"/>
              <a:t>21/09/2024</a:t>
            </a:fld>
            <a:endParaRPr lang="es-CO"/>
          </a:p>
        </p:txBody>
      </p:sp>
      <p:sp>
        <p:nvSpPr>
          <p:cNvPr id="5" name="Marcador de pie de página 4">
            <a:extLst>
              <a:ext uri="{FF2B5EF4-FFF2-40B4-BE49-F238E27FC236}">
                <a16:creationId xmlns:a16="http://schemas.microsoft.com/office/drawing/2014/main" id="{0B97395B-48EA-6F69-8C8D-7B17D83729C8}"/>
              </a:ext>
            </a:extLst>
          </p:cNvPr>
          <p:cNvSpPr>
            <a:spLocks noGrp="1"/>
          </p:cNvSpPr>
          <p:nvPr>
            <p:ph type="ftr" sz="quarter" idx="11"/>
          </p:nvPr>
        </p:nvSpPr>
        <p:spPr/>
        <p:txBody>
          <a:bodyPr/>
          <a:lstStyle/>
          <a:p>
            <a:endParaRPr lang="es-CO"/>
          </a:p>
        </p:txBody>
      </p:sp>
      <p:sp>
        <p:nvSpPr>
          <p:cNvPr id="6" name="Marcador de número de diapositiva 5">
            <a:extLst>
              <a:ext uri="{FF2B5EF4-FFF2-40B4-BE49-F238E27FC236}">
                <a16:creationId xmlns:a16="http://schemas.microsoft.com/office/drawing/2014/main" id="{5B02C6D3-CF99-34A0-E4DD-0282650799E7}"/>
              </a:ext>
            </a:extLst>
          </p:cNvPr>
          <p:cNvSpPr>
            <a:spLocks noGrp="1"/>
          </p:cNvSpPr>
          <p:nvPr>
            <p:ph type="sldNum" sz="quarter" idx="12"/>
          </p:nvPr>
        </p:nvSpPr>
        <p:spPr/>
        <p:txBody>
          <a:bodyPr/>
          <a:lstStyle/>
          <a:p>
            <a:fld id="{33AC97FB-3099-416C-A496-7662B208DDD2}" type="slidenum">
              <a:rPr lang="es-CO" smtClean="0"/>
              <a:t>‹Nº›</a:t>
            </a:fld>
            <a:endParaRPr lang="es-CO"/>
          </a:p>
        </p:txBody>
      </p:sp>
    </p:spTree>
    <p:extLst>
      <p:ext uri="{BB962C8B-B14F-4D97-AF65-F5344CB8AC3E}">
        <p14:creationId xmlns:p14="http://schemas.microsoft.com/office/powerpoint/2010/main" val="12042055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BE558F5-C5D1-6C74-698A-236B64FDB15D}"/>
              </a:ext>
            </a:extLst>
          </p:cNvPr>
          <p:cNvSpPr>
            <a:spLocks noGrp="1"/>
          </p:cNvSpPr>
          <p:nvPr>
            <p:ph type="title"/>
          </p:nvPr>
        </p:nvSpPr>
        <p:spPr/>
        <p:txBody>
          <a:bodyPr/>
          <a:lstStyle/>
          <a:p>
            <a:r>
              <a:rPr lang="es-ES"/>
              <a:t>Haga clic para modificar el estilo de título del patrón</a:t>
            </a:r>
            <a:endParaRPr lang="es-CO"/>
          </a:p>
        </p:txBody>
      </p:sp>
      <p:sp>
        <p:nvSpPr>
          <p:cNvPr id="3" name="Marcador de contenido 2">
            <a:extLst>
              <a:ext uri="{FF2B5EF4-FFF2-40B4-BE49-F238E27FC236}">
                <a16:creationId xmlns:a16="http://schemas.microsoft.com/office/drawing/2014/main" id="{3379C426-957B-EE5C-BD7B-C2F9C6E7DF24}"/>
              </a:ext>
            </a:extLst>
          </p:cNvPr>
          <p:cNvSpPr>
            <a:spLocks noGrp="1"/>
          </p:cNvSpPr>
          <p:nvPr>
            <p:ph idx="1"/>
          </p:nvPr>
        </p:nvSpPr>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4" name="Marcador de fecha 3">
            <a:extLst>
              <a:ext uri="{FF2B5EF4-FFF2-40B4-BE49-F238E27FC236}">
                <a16:creationId xmlns:a16="http://schemas.microsoft.com/office/drawing/2014/main" id="{E3F922CF-8D4D-DC39-3EEB-0D2AEF2AE4E6}"/>
              </a:ext>
            </a:extLst>
          </p:cNvPr>
          <p:cNvSpPr>
            <a:spLocks noGrp="1"/>
          </p:cNvSpPr>
          <p:nvPr>
            <p:ph type="dt" sz="half" idx="10"/>
          </p:nvPr>
        </p:nvSpPr>
        <p:spPr/>
        <p:txBody>
          <a:bodyPr/>
          <a:lstStyle/>
          <a:p>
            <a:fld id="{491579FB-34A1-4220-B70F-4D3B86E697F8}" type="datetimeFigureOut">
              <a:rPr lang="es-CO" smtClean="0"/>
              <a:t>21/09/2024</a:t>
            </a:fld>
            <a:endParaRPr lang="es-CO"/>
          </a:p>
        </p:txBody>
      </p:sp>
      <p:sp>
        <p:nvSpPr>
          <p:cNvPr id="5" name="Marcador de pie de página 4">
            <a:extLst>
              <a:ext uri="{FF2B5EF4-FFF2-40B4-BE49-F238E27FC236}">
                <a16:creationId xmlns:a16="http://schemas.microsoft.com/office/drawing/2014/main" id="{8A45A58A-50B1-FF99-BA04-372D8AD0B9F5}"/>
              </a:ext>
            </a:extLst>
          </p:cNvPr>
          <p:cNvSpPr>
            <a:spLocks noGrp="1"/>
          </p:cNvSpPr>
          <p:nvPr>
            <p:ph type="ftr" sz="quarter" idx="11"/>
          </p:nvPr>
        </p:nvSpPr>
        <p:spPr/>
        <p:txBody>
          <a:bodyPr/>
          <a:lstStyle/>
          <a:p>
            <a:endParaRPr lang="es-CO"/>
          </a:p>
        </p:txBody>
      </p:sp>
      <p:sp>
        <p:nvSpPr>
          <p:cNvPr id="6" name="Marcador de número de diapositiva 5">
            <a:extLst>
              <a:ext uri="{FF2B5EF4-FFF2-40B4-BE49-F238E27FC236}">
                <a16:creationId xmlns:a16="http://schemas.microsoft.com/office/drawing/2014/main" id="{1328E055-D27B-897F-D5A3-ECCCB44CA2CE}"/>
              </a:ext>
            </a:extLst>
          </p:cNvPr>
          <p:cNvSpPr>
            <a:spLocks noGrp="1"/>
          </p:cNvSpPr>
          <p:nvPr>
            <p:ph type="sldNum" sz="quarter" idx="12"/>
          </p:nvPr>
        </p:nvSpPr>
        <p:spPr/>
        <p:txBody>
          <a:bodyPr/>
          <a:lstStyle/>
          <a:p>
            <a:fld id="{33AC97FB-3099-416C-A496-7662B208DDD2}" type="slidenum">
              <a:rPr lang="es-CO" smtClean="0"/>
              <a:t>‹Nº›</a:t>
            </a:fld>
            <a:endParaRPr lang="es-CO"/>
          </a:p>
        </p:txBody>
      </p:sp>
    </p:spTree>
    <p:extLst>
      <p:ext uri="{BB962C8B-B14F-4D97-AF65-F5344CB8AC3E}">
        <p14:creationId xmlns:p14="http://schemas.microsoft.com/office/powerpoint/2010/main" val="42505247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A211F37-88A5-AE1E-8722-1489653F8513}"/>
              </a:ext>
            </a:extLst>
          </p:cNvPr>
          <p:cNvSpPr>
            <a:spLocks noGrp="1"/>
          </p:cNvSpPr>
          <p:nvPr>
            <p:ph type="title"/>
          </p:nvPr>
        </p:nvSpPr>
        <p:spPr>
          <a:xfrm>
            <a:off x="831850" y="1709738"/>
            <a:ext cx="10515600" cy="2852737"/>
          </a:xfrm>
        </p:spPr>
        <p:txBody>
          <a:bodyPr anchor="b"/>
          <a:lstStyle>
            <a:lvl1pPr>
              <a:defRPr sz="6000"/>
            </a:lvl1pPr>
          </a:lstStyle>
          <a:p>
            <a:r>
              <a:rPr lang="es-ES"/>
              <a:t>Haga clic para modificar el estilo de título del patrón</a:t>
            </a:r>
            <a:endParaRPr lang="es-CO"/>
          </a:p>
        </p:txBody>
      </p:sp>
      <p:sp>
        <p:nvSpPr>
          <p:cNvPr id="3" name="Marcador de texto 2">
            <a:extLst>
              <a:ext uri="{FF2B5EF4-FFF2-40B4-BE49-F238E27FC236}">
                <a16:creationId xmlns:a16="http://schemas.microsoft.com/office/drawing/2014/main" id="{7105BEDE-7AD0-5C85-AA7D-632F86A1011A}"/>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Haga clic para modificar los estilos de texto del patrón</a:t>
            </a:r>
          </a:p>
        </p:txBody>
      </p:sp>
      <p:sp>
        <p:nvSpPr>
          <p:cNvPr id="4" name="Marcador de fecha 3">
            <a:extLst>
              <a:ext uri="{FF2B5EF4-FFF2-40B4-BE49-F238E27FC236}">
                <a16:creationId xmlns:a16="http://schemas.microsoft.com/office/drawing/2014/main" id="{102B86A5-2530-B391-7969-C1310181380E}"/>
              </a:ext>
            </a:extLst>
          </p:cNvPr>
          <p:cNvSpPr>
            <a:spLocks noGrp="1"/>
          </p:cNvSpPr>
          <p:nvPr>
            <p:ph type="dt" sz="half" idx="10"/>
          </p:nvPr>
        </p:nvSpPr>
        <p:spPr/>
        <p:txBody>
          <a:bodyPr/>
          <a:lstStyle/>
          <a:p>
            <a:fld id="{491579FB-34A1-4220-B70F-4D3B86E697F8}" type="datetimeFigureOut">
              <a:rPr lang="es-CO" smtClean="0"/>
              <a:t>21/09/2024</a:t>
            </a:fld>
            <a:endParaRPr lang="es-CO"/>
          </a:p>
        </p:txBody>
      </p:sp>
      <p:sp>
        <p:nvSpPr>
          <p:cNvPr id="5" name="Marcador de pie de página 4">
            <a:extLst>
              <a:ext uri="{FF2B5EF4-FFF2-40B4-BE49-F238E27FC236}">
                <a16:creationId xmlns:a16="http://schemas.microsoft.com/office/drawing/2014/main" id="{2AD2FD78-84C7-0085-F9B8-14A8B353724B}"/>
              </a:ext>
            </a:extLst>
          </p:cNvPr>
          <p:cNvSpPr>
            <a:spLocks noGrp="1"/>
          </p:cNvSpPr>
          <p:nvPr>
            <p:ph type="ftr" sz="quarter" idx="11"/>
          </p:nvPr>
        </p:nvSpPr>
        <p:spPr/>
        <p:txBody>
          <a:bodyPr/>
          <a:lstStyle/>
          <a:p>
            <a:endParaRPr lang="es-CO"/>
          </a:p>
        </p:txBody>
      </p:sp>
      <p:sp>
        <p:nvSpPr>
          <p:cNvPr id="6" name="Marcador de número de diapositiva 5">
            <a:extLst>
              <a:ext uri="{FF2B5EF4-FFF2-40B4-BE49-F238E27FC236}">
                <a16:creationId xmlns:a16="http://schemas.microsoft.com/office/drawing/2014/main" id="{C0291682-4E93-6A09-6E90-B74325D9897F}"/>
              </a:ext>
            </a:extLst>
          </p:cNvPr>
          <p:cNvSpPr>
            <a:spLocks noGrp="1"/>
          </p:cNvSpPr>
          <p:nvPr>
            <p:ph type="sldNum" sz="quarter" idx="12"/>
          </p:nvPr>
        </p:nvSpPr>
        <p:spPr/>
        <p:txBody>
          <a:bodyPr/>
          <a:lstStyle/>
          <a:p>
            <a:fld id="{33AC97FB-3099-416C-A496-7662B208DDD2}" type="slidenum">
              <a:rPr lang="es-CO" smtClean="0"/>
              <a:t>‹Nº›</a:t>
            </a:fld>
            <a:endParaRPr lang="es-CO"/>
          </a:p>
        </p:txBody>
      </p:sp>
    </p:spTree>
    <p:extLst>
      <p:ext uri="{BB962C8B-B14F-4D97-AF65-F5344CB8AC3E}">
        <p14:creationId xmlns:p14="http://schemas.microsoft.com/office/powerpoint/2010/main" val="395043593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4BF4CFF-C6A9-46AA-4CCF-DC6649ECB562}"/>
              </a:ext>
            </a:extLst>
          </p:cNvPr>
          <p:cNvSpPr>
            <a:spLocks noGrp="1"/>
          </p:cNvSpPr>
          <p:nvPr>
            <p:ph type="title"/>
          </p:nvPr>
        </p:nvSpPr>
        <p:spPr/>
        <p:txBody>
          <a:bodyPr/>
          <a:lstStyle/>
          <a:p>
            <a:r>
              <a:rPr lang="es-ES"/>
              <a:t>Haga clic para modificar el estilo de título del patrón</a:t>
            </a:r>
            <a:endParaRPr lang="es-CO"/>
          </a:p>
        </p:txBody>
      </p:sp>
      <p:sp>
        <p:nvSpPr>
          <p:cNvPr id="3" name="Marcador de contenido 2">
            <a:extLst>
              <a:ext uri="{FF2B5EF4-FFF2-40B4-BE49-F238E27FC236}">
                <a16:creationId xmlns:a16="http://schemas.microsoft.com/office/drawing/2014/main" id="{E3EEC597-1DD4-CACD-F786-083E08A171BD}"/>
              </a:ext>
            </a:extLst>
          </p:cNvPr>
          <p:cNvSpPr>
            <a:spLocks noGrp="1"/>
          </p:cNvSpPr>
          <p:nvPr>
            <p:ph sz="half" idx="1"/>
          </p:nvPr>
        </p:nvSpPr>
        <p:spPr>
          <a:xfrm>
            <a:off x="838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4" name="Marcador de contenido 3">
            <a:extLst>
              <a:ext uri="{FF2B5EF4-FFF2-40B4-BE49-F238E27FC236}">
                <a16:creationId xmlns:a16="http://schemas.microsoft.com/office/drawing/2014/main" id="{83CBB3ED-7C03-0D8A-5D03-2C99ED315C91}"/>
              </a:ext>
            </a:extLst>
          </p:cNvPr>
          <p:cNvSpPr>
            <a:spLocks noGrp="1"/>
          </p:cNvSpPr>
          <p:nvPr>
            <p:ph sz="half" idx="2"/>
          </p:nvPr>
        </p:nvSpPr>
        <p:spPr>
          <a:xfrm>
            <a:off x="6172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5" name="Marcador de fecha 4">
            <a:extLst>
              <a:ext uri="{FF2B5EF4-FFF2-40B4-BE49-F238E27FC236}">
                <a16:creationId xmlns:a16="http://schemas.microsoft.com/office/drawing/2014/main" id="{F7599E5B-4734-795D-D668-A002E555E624}"/>
              </a:ext>
            </a:extLst>
          </p:cNvPr>
          <p:cNvSpPr>
            <a:spLocks noGrp="1"/>
          </p:cNvSpPr>
          <p:nvPr>
            <p:ph type="dt" sz="half" idx="10"/>
          </p:nvPr>
        </p:nvSpPr>
        <p:spPr/>
        <p:txBody>
          <a:bodyPr/>
          <a:lstStyle/>
          <a:p>
            <a:fld id="{491579FB-34A1-4220-B70F-4D3B86E697F8}" type="datetimeFigureOut">
              <a:rPr lang="es-CO" smtClean="0"/>
              <a:t>21/09/2024</a:t>
            </a:fld>
            <a:endParaRPr lang="es-CO"/>
          </a:p>
        </p:txBody>
      </p:sp>
      <p:sp>
        <p:nvSpPr>
          <p:cNvPr id="6" name="Marcador de pie de página 5">
            <a:extLst>
              <a:ext uri="{FF2B5EF4-FFF2-40B4-BE49-F238E27FC236}">
                <a16:creationId xmlns:a16="http://schemas.microsoft.com/office/drawing/2014/main" id="{C52591E9-27D5-B90A-418F-E72A2417ADCC}"/>
              </a:ext>
            </a:extLst>
          </p:cNvPr>
          <p:cNvSpPr>
            <a:spLocks noGrp="1"/>
          </p:cNvSpPr>
          <p:nvPr>
            <p:ph type="ftr" sz="quarter" idx="11"/>
          </p:nvPr>
        </p:nvSpPr>
        <p:spPr/>
        <p:txBody>
          <a:bodyPr/>
          <a:lstStyle/>
          <a:p>
            <a:endParaRPr lang="es-CO"/>
          </a:p>
        </p:txBody>
      </p:sp>
      <p:sp>
        <p:nvSpPr>
          <p:cNvPr id="7" name="Marcador de número de diapositiva 6">
            <a:extLst>
              <a:ext uri="{FF2B5EF4-FFF2-40B4-BE49-F238E27FC236}">
                <a16:creationId xmlns:a16="http://schemas.microsoft.com/office/drawing/2014/main" id="{3CD0EA9A-103D-7A9D-51A9-4F3572DEA066}"/>
              </a:ext>
            </a:extLst>
          </p:cNvPr>
          <p:cNvSpPr>
            <a:spLocks noGrp="1"/>
          </p:cNvSpPr>
          <p:nvPr>
            <p:ph type="sldNum" sz="quarter" idx="12"/>
          </p:nvPr>
        </p:nvSpPr>
        <p:spPr/>
        <p:txBody>
          <a:bodyPr/>
          <a:lstStyle/>
          <a:p>
            <a:fld id="{33AC97FB-3099-416C-A496-7662B208DDD2}" type="slidenum">
              <a:rPr lang="es-CO" smtClean="0"/>
              <a:t>‹Nº›</a:t>
            </a:fld>
            <a:endParaRPr lang="es-CO"/>
          </a:p>
        </p:txBody>
      </p:sp>
    </p:spTree>
    <p:extLst>
      <p:ext uri="{BB962C8B-B14F-4D97-AF65-F5344CB8AC3E}">
        <p14:creationId xmlns:p14="http://schemas.microsoft.com/office/powerpoint/2010/main" val="288236615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F26E052-9F16-D44A-8D06-D1D5CB025CD0}"/>
              </a:ext>
            </a:extLst>
          </p:cNvPr>
          <p:cNvSpPr>
            <a:spLocks noGrp="1"/>
          </p:cNvSpPr>
          <p:nvPr>
            <p:ph type="title"/>
          </p:nvPr>
        </p:nvSpPr>
        <p:spPr>
          <a:xfrm>
            <a:off x="839788" y="365125"/>
            <a:ext cx="10515600" cy="1325563"/>
          </a:xfrm>
        </p:spPr>
        <p:txBody>
          <a:bodyPr/>
          <a:lstStyle/>
          <a:p>
            <a:r>
              <a:rPr lang="es-ES"/>
              <a:t>Haga clic para modificar el estilo de título del patrón</a:t>
            </a:r>
            <a:endParaRPr lang="es-CO"/>
          </a:p>
        </p:txBody>
      </p:sp>
      <p:sp>
        <p:nvSpPr>
          <p:cNvPr id="3" name="Marcador de texto 2">
            <a:extLst>
              <a:ext uri="{FF2B5EF4-FFF2-40B4-BE49-F238E27FC236}">
                <a16:creationId xmlns:a16="http://schemas.microsoft.com/office/drawing/2014/main" id="{3A7CFBE1-6071-B5EA-8C4A-30D8A2E3387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 name="Marcador de contenido 3">
            <a:extLst>
              <a:ext uri="{FF2B5EF4-FFF2-40B4-BE49-F238E27FC236}">
                <a16:creationId xmlns:a16="http://schemas.microsoft.com/office/drawing/2014/main" id="{423C4E68-A27E-6DF1-8480-CDC732AD0ED0}"/>
              </a:ext>
            </a:extLst>
          </p:cNvPr>
          <p:cNvSpPr>
            <a:spLocks noGrp="1"/>
          </p:cNvSpPr>
          <p:nvPr>
            <p:ph sz="half" idx="2"/>
          </p:nvPr>
        </p:nvSpPr>
        <p:spPr>
          <a:xfrm>
            <a:off x="839788" y="2505075"/>
            <a:ext cx="5157787"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5" name="Marcador de texto 4">
            <a:extLst>
              <a:ext uri="{FF2B5EF4-FFF2-40B4-BE49-F238E27FC236}">
                <a16:creationId xmlns:a16="http://schemas.microsoft.com/office/drawing/2014/main" id="{12BB15AD-03BF-4406-C395-389D3C79D8B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6" name="Marcador de contenido 5">
            <a:extLst>
              <a:ext uri="{FF2B5EF4-FFF2-40B4-BE49-F238E27FC236}">
                <a16:creationId xmlns:a16="http://schemas.microsoft.com/office/drawing/2014/main" id="{623B6F0F-908A-5B3B-94C6-4F4D12957A34}"/>
              </a:ext>
            </a:extLst>
          </p:cNvPr>
          <p:cNvSpPr>
            <a:spLocks noGrp="1"/>
          </p:cNvSpPr>
          <p:nvPr>
            <p:ph sz="quarter" idx="4"/>
          </p:nvPr>
        </p:nvSpPr>
        <p:spPr>
          <a:xfrm>
            <a:off x="6172200" y="2505075"/>
            <a:ext cx="5183188"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7" name="Marcador de fecha 6">
            <a:extLst>
              <a:ext uri="{FF2B5EF4-FFF2-40B4-BE49-F238E27FC236}">
                <a16:creationId xmlns:a16="http://schemas.microsoft.com/office/drawing/2014/main" id="{D27D0691-1BE4-3698-FD7E-FCAEA30237FB}"/>
              </a:ext>
            </a:extLst>
          </p:cNvPr>
          <p:cNvSpPr>
            <a:spLocks noGrp="1"/>
          </p:cNvSpPr>
          <p:nvPr>
            <p:ph type="dt" sz="half" idx="10"/>
          </p:nvPr>
        </p:nvSpPr>
        <p:spPr/>
        <p:txBody>
          <a:bodyPr/>
          <a:lstStyle/>
          <a:p>
            <a:fld id="{491579FB-34A1-4220-B70F-4D3B86E697F8}" type="datetimeFigureOut">
              <a:rPr lang="es-CO" smtClean="0"/>
              <a:t>21/09/2024</a:t>
            </a:fld>
            <a:endParaRPr lang="es-CO"/>
          </a:p>
        </p:txBody>
      </p:sp>
      <p:sp>
        <p:nvSpPr>
          <p:cNvPr id="8" name="Marcador de pie de página 7">
            <a:extLst>
              <a:ext uri="{FF2B5EF4-FFF2-40B4-BE49-F238E27FC236}">
                <a16:creationId xmlns:a16="http://schemas.microsoft.com/office/drawing/2014/main" id="{60DCE4C7-A971-5F78-0E67-C7C1BAA67722}"/>
              </a:ext>
            </a:extLst>
          </p:cNvPr>
          <p:cNvSpPr>
            <a:spLocks noGrp="1"/>
          </p:cNvSpPr>
          <p:nvPr>
            <p:ph type="ftr" sz="quarter" idx="11"/>
          </p:nvPr>
        </p:nvSpPr>
        <p:spPr/>
        <p:txBody>
          <a:bodyPr/>
          <a:lstStyle/>
          <a:p>
            <a:endParaRPr lang="es-CO"/>
          </a:p>
        </p:txBody>
      </p:sp>
      <p:sp>
        <p:nvSpPr>
          <p:cNvPr id="9" name="Marcador de número de diapositiva 8">
            <a:extLst>
              <a:ext uri="{FF2B5EF4-FFF2-40B4-BE49-F238E27FC236}">
                <a16:creationId xmlns:a16="http://schemas.microsoft.com/office/drawing/2014/main" id="{FBCF5EF4-2BA0-701F-4494-B871A0B44640}"/>
              </a:ext>
            </a:extLst>
          </p:cNvPr>
          <p:cNvSpPr>
            <a:spLocks noGrp="1"/>
          </p:cNvSpPr>
          <p:nvPr>
            <p:ph type="sldNum" sz="quarter" idx="12"/>
          </p:nvPr>
        </p:nvSpPr>
        <p:spPr/>
        <p:txBody>
          <a:bodyPr/>
          <a:lstStyle/>
          <a:p>
            <a:fld id="{33AC97FB-3099-416C-A496-7662B208DDD2}" type="slidenum">
              <a:rPr lang="es-CO" smtClean="0"/>
              <a:t>‹Nº›</a:t>
            </a:fld>
            <a:endParaRPr lang="es-CO"/>
          </a:p>
        </p:txBody>
      </p:sp>
    </p:spTree>
    <p:extLst>
      <p:ext uri="{BB962C8B-B14F-4D97-AF65-F5344CB8AC3E}">
        <p14:creationId xmlns:p14="http://schemas.microsoft.com/office/powerpoint/2010/main" val="41865937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7CEE8D6-EE73-20D8-10AA-7177EC7B5FF3}"/>
              </a:ext>
            </a:extLst>
          </p:cNvPr>
          <p:cNvSpPr>
            <a:spLocks noGrp="1"/>
          </p:cNvSpPr>
          <p:nvPr>
            <p:ph type="title"/>
          </p:nvPr>
        </p:nvSpPr>
        <p:spPr/>
        <p:txBody>
          <a:bodyPr/>
          <a:lstStyle/>
          <a:p>
            <a:r>
              <a:rPr lang="es-ES"/>
              <a:t>Haga clic para modificar el estilo de título del patrón</a:t>
            </a:r>
            <a:endParaRPr lang="es-CO"/>
          </a:p>
        </p:txBody>
      </p:sp>
      <p:sp>
        <p:nvSpPr>
          <p:cNvPr id="3" name="Marcador de fecha 2">
            <a:extLst>
              <a:ext uri="{FF2B5EF4-FFF2-40B4-BE49-F238E27FC236}">
                <a16:creationId xmlns:a16="http://schemas.microsoft.com/office/drawing/2014/main" id="{23D79726-DA07-9699-40FC-A8A2ED97FBB3}"/>
              </a:ext>
            </a:extLst>
          </p:cNvPr>
          <p:cNvSpPr>
            <a:spLocks noGrp="1"/>
          </p:cNvSpPr>
          <p:nvPr>
            <p:ph type="dt" sz="half" idx="10"/>
          </p:nvPr>
        </p:nvSpPr>
        <p:spPr/>
        <p:txBody>
          <a:bodyPr/>
          <a:lstStyle/>
          <a:p>
            <a:fld id="{491579FB-34A1-4220-B70F-4D3B86E697F8}" type="datetimeFigureOut">
              <a:rPr lang="es-CO" smtClean="0"/>
              <a:t>21/09/2024</a:t>
            </a:fld>
            <a:endParaRPr lang="es-CO"/>
          </a:p>
        </p:txBody>
      </p:sp>
      <p:sp>
        <p:nvSpPr>
          <p:cNvPr id="4" name="Marcador de pie de página 3">
            <a:extLst>
              <a:ext uri="{FF2B5EF4-FFF2-40B4-BE49-F238E27FC236}">
                <a16:creationId xmlns:a16="http://schemas.microsoft.com/office/drawing/2014/main" id="{A996F869-C9AF-1804-5136-942862C78375}"/>
              </a:ext>
            </a:extLst>
          </p:cNvPr>
          <p:cNvSpPr>
            <a:spLocks noGrp="1"/>
          </p:cNvSpPr>
          <p:nvPr>
            <p:ph type="ftr" sz="quarter" idx="11"/>
          </p:nvPr>
        </p:nvSpPr>
        <p:spPr/>
        <p:txBody>
          <a:bodyPr/>
          <a:lstStyle/>
          <a:p>
            <a:endParaRPr lang="es-CO"/>
          </a:p>
        </p:txBody>
      </p:sp>
      <p:sp>
        <p:nvSpPr>
          <p:cNvPr id="5" name="Marcador de número de diapositiva 4">
            <a:extLst>
              <a:ext uri="{FF2B5EF4-FFF2-40B4-BE49-F238E27FC236}">
                <a16:creationId xmlns:a16="http://schemas.microsoft.com/office/drawing/2014/main" id="{108E4075-2EEB-1C10-0DF8-55C9B3CFE3E1}"/>
              </a:ext>
            </a:extLst>
          </p:cNvPr>
          <p:cNvSpPr>
            <a:spLocks noGrp="1"/>
          </p:cNvSpPr>
          <p:nvPr>
            <p:ph type="sldNum" sz="quarter" idx="12"/>
          </p:nvPr>
        </p:nvSpPr>
        <p:spPr/>
        <p:txBody>
          <a:bodyPr/>
          <a:lstStyle/>
          <a:p>
            <a:fld id="{33AC97FB-3099-416C-A496-7662B208DDD2}" type="slidenum">
              <a:rPr lang="es-CO" smtClean="0"/>
              <a:t>‹Nº›</a:t>
            </a:fld>
            <a:endParaRPr lang="es-CO"/>
          </a:p>
        </p:txBody>
      </p:sp>
    </p:spTree>
    <p:extLst>
      <p:ext uri="{BB962C8B-B14F-4D97-AF65-F5344CB8AC3E}">
        <p14:creationId xmlns:p14="http://schemas.microsoft.com/office/powerpoint/2010/main" val="296622731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a:extLst>
              <a:ext uri="{FF2B5EF4-FFF2-40B4-BE49-F238E27FC236}">
                <a16:creationId xmlns:a16="http://schemas.microsoft.com/office/drawing/2014/main" id="{3CAE4D1F-18D0-8140-13E4-7327AFC0EC52}"/>
              </a:ext>
            </a:extLst>
          </p:cNvPr>
          <p:cNvSpPr>
            <a:spLocks noGrp="1"/>
          </p:cNvSpPr>
          <p:nvPr>
            <p:ph type="dt" sz="half" idx="10"/>
          </p:nvPr>
        </p:nvSpPr>
        <p:spPr/>
        <p:txBody>
          <a:bodyPr/>
          <a:lstStyle/>
          <a:p>
            <a:fld id="{491579FB-34A1-4220-B70F-4D3B86E697F8}" type="datetimeFigureOut">
              <a:rPr lang="es-CO" smtClean="0"/>
              <a:t>21/09/2024</a:t>
            </a:fld>
            <a:endParaRPr lang="es-CO"/>
          </a:p>
        </p:txBody>
      </p:sp>
      <p:sp>
        <p:nvSpPr>
          <p:cNvPr id="3" name="Marcador de pie de página 2">
            <a:extLst>
              <a:ext uri="{FF2B5EF4-FFF2-40B4-BE49-F238E27FC236}">
                <a16:creationId xmlns:a16="http://schemas.microsoft.com/office/drawing/2014/main" id="{93396A00-5A76-6936-98CE-AD800F2B2B2A}"/>
              </a:ext>
            </a:extLst>
          </p:cNvPr>
          <p:cNvSpPr>
            <a:spLocks noGrp="1"/>
          </p:cNvSpPr>
          <p:nvPr>
            <p:ph type="ftr" sz="quarter" idx="11"/>
          </p:nvPr>
        </p:nvSpPr>
        <p:spPr/>
        <p:txBody>
          <a:bodyPr/>
          <a:lstStyle/>
          <a:p>
            <a:endParaRPr lang="es-CO"/>
          </a:p>
        </p:txBody>
      </p:sp>
      <p:sp>
        <p:nvSpPr>
          <p:cNvPr id="4" name="Marcador de número de diapositiva 3">
            <a:extLst>
              <a:ext uri="{FF2B5EF4-FFF2-40B4-BE49-F238E27FC236}">
                <a16:creationId xmlns:a16="http://schemas.microsoft.com/office/drawing/2014/main" id="{0537E251-7EF0-D128-94D6-3341A907A583}"/>
              </a:ext>
            </a:extLst>
          </p:cNvPr>
          <p:cNvSpPr>
            <a:spLocks noGrp="1"/>
          </p:cNvSpPr>
          <p:nvPr>
            <p:ph type="sldNum" sz="quarter" idx="12"/>
          </p:nvPr>
        </p:nvSpPr>
        <p:spPr/>
        <p:txBody>
          <a:bodyPr/>
          <a:lstStyle/>
          <a:p>
            <a:fld id="{33AC97FB-3099-416C-A496-7662B208DDD2}" type="slidenum">
              <a:rPr lang="es-CO" smtClean="0"/>
              <a:t>‹Nº›</a:t>
            </a:fld>
            <a:endParaRPr lang="es-CO"/>
          </a:p>
        </p:txBody>
      </p:sp>
    </p:spTree>
    <p:extLst>
      <p:ext uri="{BB962C8B-B14F-4D97-AF65-F5344CB8AC3E}">
        <p14:creationId xmlns:p14="http://schemas.microsoft.com/office/powerpoint/2010/main" val="320184290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44F9D5A-21E7-BF7C-F4EC-7922E725BA22}"/>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CO"/>
          </a:p>
        </p:txBody>
      </p:sp>
      <p:sp>
        <p:nvSpPr>
          <p:cNvPr id="3" name="Marcador de contenido 2">
            <a:extLst>
              <a:ext uri="{FF2B5EF4-FFF2-40B4-BE49-F238E27FC236}">
                <a16:creationId xmlns:a16="http://schemas.microsoft.com/office/drawing/2014/main" id="{810C32D3-3FED-9796-E981-613C3570506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4" name="Marcador de texto 3">
            <a:extLst>
              <a:ext uri="{FF2B5EF4-FFF2-40B4-BE49-F238E27FC236}">
                <a16:creationId xmlns:a16="http://schemas.microsoft.com/office/drawing/2014/main" id="{B5751F4F-E8AA-89A0-DA28-8A21A28D0D1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id="{1DFF8A6C-8D47-CE2C-8EB9-0671CBA4EA81}"/>
              </a:ext>
            </a:extLst>
          </p:cNvPr>
          <p:cNvSpPr>
            <a:spLocks noGrp="1"/>
          </p:cNvSpPr>
          <p:nvPr>
            <p:ph type="dt" sz="half" idx="10"/>
          </p:nvPr>
        </p:nvSpPr>
        <p:spPr/>
        <p:txBody>
          <a:bodyPr/>
          <a:lstStyle/>
          <a:p>
            <a:fld id="{491579FB-34A1-4220-B70F-4D3B86E697F8}" type="datetimeFigureOut">
              <a:rPr lang="es-CO" smtClean="0"/>
              <a:t>21/09/2024</a:t>
            </a:fld>
            <a:endParaRPr lang="es-CO"/>
          </a:p>
        </p:txBody>
      </p:sp>
      <p:sp>
        <p:nvSpPr>
          <p:cNvPr id="6" name="Marcador de pie de página 5">
            <a:extLst>
              <a:ext uri="{FF2B5EF4-FFF2-40B4-BE49-F238E27FC236}">
                <a16:creationId xmlns:a16="http://schemas.microsoft.com/office/drawing/2014/main" id="{35A4A277-A943-D310-ACA3-F5370C99404D}"/>
              </a:ext>
            </a:extLst>
          </p:cNvPr>
          <p:cNvSpPr>
            <a:spLocks noGrp="1"/>
          </p:cNvSpPr>
          <p:nvPr>
            <p:ph type="ftr" sz="quarter" idx="11"/>
          </p:nvPr>
        </p:nvSpPr>
        <p:spPr/>
        <p:txBody>
          <a:bodyPr/>
          <a:lstStyle/>
          <a:p>
            <a:endParaRPr lang="es-CO"/>
          </a:p>
        </p:txBody>
      </p:sp>
      <p:sp>
        <p:nvSpPr>
          <p:cNvPr id="7" name="Marcador de número de diapositiva 6">
            <a:extLst>
              <a:ext uri="{FF2B5EF4-FFF2-40B4-BE49-F238E27FC236}">
                <a16:creationId xmlns:a16="http://schemas.microsoft.com/office/drawing/2014/main" id="{8469C6CA-FE80-1468-D494-0E3B8B716B9E}"/>
              </a:ext>
            </a:extLst>
          </p:cNvPr>
          <p:cNvSpPr>
            <a:spLocks noGrp="1"/>
          </p:cNvSpPr>
          <p:nvPr>
            <p:ph type="sldNum" sz="quarter" idx="12"/>
          </p:nvPr>
        </p:nvSpPr>
        <p:spPr/>
        <p:txBody>
          <a:bodyPr/>
          <a:lstStyle/>
          <a:p>
            <a:fld id="{33AC97FB-3099-416C-A496-7662B208DDD2}" type="slidenum">
              <a:rPr lang="es-CO" smtClean="0"/>
              <a:t>‹Nº›</a:t>
            </a:fld>
            <a:endParaRPr lang="es-CO"/>
          </a:p>
        </p:txBody>
      </p:sp>
    </p:spTree>
    <p:extLst>
      <p:ext uri="{BB962C8B-B14F-4D97-AF65-F5344CB8AC3E}">
        <p14:creationId xmlns:p14="http://schemas.microsoft.com/office/powerpoint/2010/main" val="266257733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C573CD9-20EC-0D8F-C049-7801D34CBB05}"/>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CO"/>
          </a:p>
        </p:txBody>
      </p:sp>
      <p:sp>
        <p:nvSpPr>
          <p:cNvPr id="3" name="Marcador de posición de imagen 2">
            <a:extLst>
              <a:ext uri="{FF2B5EF4-FFF2-40B4-BE49-F238E27FC236}">
                <a16:creationId xmlns:a16="http://schemas.microsoft.com/office/drawing/2014/main" id="{33ECDB24-BB44-0394-0539-C63C6DEA871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CO"/>
          </a:p>
        </p:txBody>
      </p:sp>
      <p:sp>
        <p:nvSpPr>
          <p:cNvPr id="4" name="Marcador de texto 3">
            <a:extLst>
              <a:ext uri="{FF2B5EF4-FFF2-40B4-BE49-F238E27FC236}">
                <a16:creationId xmlns:a16="http://schemas.microsoft.com/office/drawing/2014/main" id="{E6453F31-474F-3DBB-FD82-A49A1A511C9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id="{466BA240-2E1A-87AA-6976-425F64BCBD18}"/>
              </a:ext>
            </a:extLst>
          </p:cNvPr>
          <p:cNvSpPr>
            <a:spLocks noGrp="1"/>
          </p:cNvSpPr>
          <p:nvPr>
            <p:ph type="dt" sz="half" idx="10"/>
          </p:nvPr>
        </p:nvSpPr>
        <p:spPr/>
        <p:txBody>
          <a:bodyPr/>
          <a:lstStyle/>
          <a:p>
            <a:fld id="{491579FB-34A1-4220-B70F-4D3B86E697F8}" type="datetimeFigureOut">
              <a:rPr lang="es-CO" smtClean="0"/>
              <a:t>21/09/2024</a:t>
            </a:fld>
            <a:endParaRPr lang="es-CO"/>
          </a:p>
        </p:txBody>
      </p:sp>
      <p:sp>
        <p:nvSpPr>
          <p:cNvPr id="6" name="Marcador de pie de página 5">
            <a:extLst>
              <a:ext uri="{FF2B5EF4-FFF2-40B4-BE49-F238E27FC236}">
                <a16:creationId xmlns:a16="http://schemas.microsoft.com/office/drawing/2014/main" id="{81322EFC-1DBA-79DC-4855-6D1476545238}"/>
              </a:ext>
            </a:extLst>
          </p:cNvPr>
          <p:cNvSpPr>
            <a:spLocks noGrp="1"/>
          </p:cNvSpPr>
          <p:nvPr>
            <p:ph type="ftr" sz="quarter" idx="11"/>
          </p:nvPr>
        </p:nvSpPr>
        <p:spPr/>
        <p:txBody>
          <a:bodyPr/>
          <a:lstStyle/>
          <a:p>
            <a:endParaRPr lang="es-CO"/>
          </a:p>
        </p:txBody>
      </p:sp>
      <p:sp>
        <p:nvSpPr>
          <p:cNvPr id="7" name="Marcador de número de diapositiva 6">
            <a:extLst>
              <a:ext uri="{FF2B5EF4-FFF2-40B4-BE49-F238E27FC236}">
                <a16:creationId xmlns:a16="http://schemas.microsoft.com/office/drawing/2014/main" id="{EFD81E0D-3466-EEBF-E397-BBCEE07AEA9F}"/>
              </a:ext>
            </a:extLst>
          </p:cNvPr>
          <p:cNvSpPr>
            <a:spLocks noGrp="1"/>
          </p:cNvSpPr>
          <p:nvPr>
            <p:ph type="sldNum" sz="quarter" idx="12"/>
          </p:nvPr>
        </p:nvSpPr>
        <p:spPr/>
        <p:txBody>
          <a:bodyPr/>
          <a:lstStyle/>
          <a:p>
            <a:fld id="{33AC97FB-3099-416C-A496-7662B208DDD2}" type="slidenum">
              <a:rPr lang="es-CO" smtClean="0"/>
              <a:t>‹Nº›</a:t>
            </a:fld>
            <a:endParaRPr lang="es-CO"/>
          </a:p>
        </p:txBody>
      </p:sp>
    </p:spTree>
    <p:extLst>
      <p:ext uri="{BB962C8B-B14F-4D97-AF65-F5344CB8AC3E}">
        <p14:creationId xmlns:p14="http://schemas.microsoft.com/office/powerpoint/2010/main" val="376062864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a:extLst>
              <a:ext uri="{FF2B5EF4-FFF2-40B4-BE49-F238E27FC236}">
                <a16:creationId xmlns:a16="http://schemas.microsoft.com/office/drawing/2014/main" id="{0AE19E47-D3F2-B28E-A699-1377F2307D8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a:t>Haga clic para modificar el estilo de título del patrón</a:t>
            </a:r>
            <a:endParaRPr lang="es-CO"/>
          </a:p>
        </p:txBody>
      </p:sp>
      <p:sp>
        <p:nvSpPr>
          <p:cNvPr id="3" name="Marcador de texto 2">
            <a:extLst>
              <a:ext uri="{FF2B5EF4-FFF2-40B4-BE49-F238E27FC236}">
                <a16:creationId xmlns:a16="http://schemas.microsoft.com/office/drawing/2014/main" id="{40FE8283-EAB2-CCB7-CFDB-5C6F05E5544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4" name="Marcador de fecha 3">
            <a:extLst>
              <a:ext uri="{FF2B5EF4-FFF2-40B4-BE49-F238E27FC236}">
                <a16:creationId xmlns:a16="http://schemas.microsoft.com/office/drawing/2014/main" id="{677DF329-C2F3-944A-B826-76A0EA9AB14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91579FB-34A1-4220-B70F-4D3B86E697F8}" type="datetimeFigureOut">
              <a:rPr lang="es-CO" smtClean="0"/>
              <a:t>21/09/2024</a:t>
            </a:fld>
            <a:endParaRPr lang="es-CO"/>
          </a:p>
        </p:txBody>
      </p:sp>
      <p:sp>
        <p:nvSpPr>
          <p:cNvPr id="5" name="Marcador de pie de página 4">
            <a:extLst>
              <a:ext uri="{FF2B5EF4-FFF2-40B4-BE49-F238E27FC236}">
                <a16:creationId xmlns:a16="http://schemas.microsoft.com/office/drawing/2014/main" id="{27A92523-AD7D-5761-E026-6E195BABD94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CO"/>
          </a:p>
        </p:txBody>
      </p:sp>
      <p:sp>
        <p:nvSpPr>
          <p:cNvPr id="6" name="Marcador de número de diapositiva 5">
            <a:extLst>
              <a:ext uri="{FF2B5EF4-FFF2-40B4-BE49-F238E27FC236}">
                <a16:creationId xmlns:a16="http://schemas.microsoft.com/office/drawing/2014/main" id="{2D8CD387-3C3D-AB7C-AE46-1874335D90B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3AC97FB-3099-416C-A496-7662B208DDD2}" type="slidenum">
              <a:rPr lang="es-CO" smtClean="0"/>
              <a:t>‹Nº›</a:t>
            </a:fld>
            <a:endParaRPr lang="es-CO"/>
          </a:p>
        </p:txBody>
      </p:sp>
    </p:spTree>
    <p:extLst>
      <p:ext uri="{BB962C8B-B14F-4D97-AF65-F5344CB8AC3E}">
        <p14:creationId xmlns:p14="http://schemas.microsoft.com/office/powerpoint/2010/main" val="353285070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1.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xml.rels><?xml version="1.0" encoding="UTF-8" standalone="yes"?>
<Relationships xmlns="http://schemas.openxmlformats.org/package/2006/relationships"><Relationship Id="rId3" Type="http://schemas.openxmlformats.org/officeDocument/2006/relationships/slide" Target="slide3.xml"/><Relationship Id="rId7" Type="http://schemas.openxmlformats.org/officeDocument/2006/relationships/slide" Target="slide7.xml"/><Relationship Id="rId2" Type="http://schemas.openxmlformats.org/officeDocument/2006/relationships/image" Target="../media/image2.jpg"/><Relationship Id="rId1" Type="http://schemas.openxmlformats.org/officeDocument/2006/relationships/slideLayout" Target="../slideLayouts/slideLayout2.xml"/><Relationship Id="rId6" Type="http://schemas.openxmlformats.org/officeDocument/2006/relationships/slide" Target="slide6.xml"/><Relationship Id="rId5" Type="http://schemas.openxmlformats.org/officeDocument/2006/relationships/slide" Target="slide5.xml"/><Relationship Id="rId4" Type="http://schemas.openxmlformats.org/officeDocument/2006/relationships/slide" Target="slide4.xml"/></Relationships>
</file>

<file path=ppt/slides/_rels/slide3.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slide" Target="slide2.xml"/></Relationships>
</file>

<file path=ppt/slides/_rels/slide4.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image" Target="../media/image4.jp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slideLayout" Target="../slideLayouts/slideLayout2.xml"/><Relationship Id="rId1" Type="http://schemas.openxmlformats.org/officeDocument/2006/relationships/video" Target="https://www.youtube.com/embed/25fHOKEX558?feature=oembed" TargetMode="External"/><Relationship Id="rId4" Type="http://schemas.openxmlformats.org/officeDocument/2006/relationships/slide" Target="slide2.xml"/></Relationships>
</file>

<file path=ppt/slides/_rels/slide7.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image" Target="../media/image7.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 name="Diagrama 9">
            <a:extLst>
              <a:ext uri="{FF2B5EF4-FFF2-40B4-BE49-F238E27FC236}">
                <a16:creationId xmlns:a16="http://schemas.microsoft.com/office/drawing/2014/main" id="{55066A9A-E6BC-2A1F-8CED-EDF527512584}"/>
              </a:ext>
            </a:extLst>
          </p:cNvPr>
          <p:cNvGraphicFramePr/>
          <p:nvPr>
            <p:extLst>
              <p:ext uri="{D42A27DB-BD31-4B8C-83A1-F6EECF244321}">
                <p14:modId xmlns:p14="http://schemas.microsoft.com/office/powerpoint/2010/main" val="787979586"/>
              </p:ext>
            </p:extLst>
          </p:nvPr>
        </p:nvGraphicFramePr>
        <p:xfrm>
          <a:off x="825813" y="0"/>
          <a:ext cx="9155783" cy="6858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CuadroTexto 4">
            <a:extLst>
              <a:ext uri="{FF2B5EF4-FFF2-40B4-BE49-F238E27FC236}">
                <a16:creationId xmlns:a16="http://schemas.microsoft.com/office/drawing/2014/main" id="{C4BD147B-0F78-7480-C531-DC2963FBA197}"/>
              </a:ext>
            </a:extLst>
          </p:cNvPr>
          <p:cNvSpPr txBox="1"/>
          <p:nvPr/>
        </p:nvSpPr>
        <p:spPr>
          <a:xfrm>
            <a:off x="-7307453" y="1386738"/>
            <a:ext cx="19035713" cy="6524863"/>
          </a:xfrm>
          <a:prstGeom prst="rect">
            <a:avLst/>
          </a:prstGeom>
          <a:noFill/>
        </p:spPr>
        <p:txBody>
          <a:bodyPr wrap="square" rtlCol="0">
            <a:spAutoFit/>
          </a:bodyPr>
          <a:lstStyle/>
          <a:p>
            <a:pPr algn="ctr"/>
            <a:r>
              <a:rPr lang="es-MX" sz="4000" dirty="0">
                <a:solidFill>
                  <a:srgbClr val="92D050"/>
                </a:solidFill>
                <a:latin typeface="Castellar" panose="020A0402060406010301" pitchFamily="18" charset="0"/>
              </a:rPr>
              <a:t>JOHN ANGEL </a:t>
            </a:r>
          </a:p>
          <a:p>
            <a:pPr algn="ctr"/>
            <a:r>
              <a:rPr lang="es-MX" sz="4000" dirty="0">
                <a:solidFill>
                  <a:srgbClr val="92D050"/>
                </a:solidFill>
                <a:latin typeface="Castellar" panose="020A0402060406010301" pitchFamily="18" charset="0"/>
              </a:rPr>
              <a:t>Montoya</a:t>
            </a:r>
          </a:p>
          <a:p>
            <a:pPr algn="ctr"/>
            <a:r>
              <a:rPr lang="es-MX" sz="4000" dirty="0">
                <a:solidFill>
                  <a:srgbClr val="92D050"/>
                </a:solidFill>
                <a:latin typeface="Castellar" panose="020A0402060406010301" pitchFamily="18" charset="0"/>
              </a:rPr>
              <a:t> SUAREZ </a:t>
            </a:r>
          </a:p>
          <a:p>
            <a:pPr algn="ctr"/>
            <a:endParaRPr lang="es-MX" sz="4000" dirty="0">
              <a:solidFill>
                <a:srgbClr val="92D050"/>
              </a:solidFill>
              <a:latin typeface="Castellar" panose="020A0402060406010301" pitchFamily="18" charset="0"/>
            </a:endParaRPr>
          </a:p>
          <a:p>
            <a:pPr algn="ctr"/>
            <a:r>
              <a:rPr lang="es-MX" sz="4000" dirty="0">
                <a:solidFill>
                  <a:srgbClr val="92D050"/>
                </a:solidFill>
                <a:latin typeface="Castellar" panose="020A0402060406010301" pitchFamily="18" charset="0"/>
              </a:rPr>
              <a:t>TEMA:</a:t>
            </a:r>
          </a:p>
          <a:p>
            <a:pPr algn="ctr"/>
            <a:endParaRPr lang="es-MX" sz="4000" dirty="0">
              <a:solidFill>
                <a:srgbClr val="92D050"/>
              </a:solidFill>
              <a:latin typeface="Castellar" panose="020A0402060406010301" pitchFamily="18" charset="0"/>
            </a:endParaRPr>
          </a:p>
          <a:p>
            <a:pPr algn="ctr"/>
            <a:r>
              <a:rPr lang="es-MX" sz="4000" dirty="0">
                <a:solidFill>
                  <a:srgbClr val="92D050"/>
                </a:solidFill>
                <a:latin typeface="Castellar" panose="020A0402060406010301" pitchFamily="18" charset="0"/>
              </a:rPr>
              <a:t>MOTOCROSS</a:t>
            </a:r>
          </a:p>
          <a:p>
            <a:pPr algn="ctr"/>
            <a:endParaRPr lang="es-MX" sz="4000" dirty="0">
              <a:latin typeface="Castellar" panose="020A0402060406010301" pitchFamily="18" charset="0"/>
            </a:endParaRPr>
          </a:p>
          <a:p>
            <a:pPr algn="ctr"/>
            <a:endParaRPr lang="es-MX" sz="4000" dirty="0">
              <a:latin typeface="Castellar" panose="020A0402060406010301" pitchFamily="18" charset="0"/>
            </a:endParaRPr>
          </a:p>
          <a:p>
            <a:pPr algn="ctr"/>
            <a:endParaRPr lang="es-MX" sz="4000" dirty="0">
              <a:latin typeface="Castellar" panose="020A0402060406010301" pitchFamily="18" charset="0"/>
            </a:endParaRPr>
          </a:p>
          <a:p>
            <a:pPr algn="ctr"/>
            <a:endParaRPr lang="es-CO" dirty="0">
              <a:latin typeface="Castellar" panose="020A0402060406010301" pitchFamily="18" charset="0"/>
            </a:endParaRPr>
          </a:p>
        </p:txBody>
      </p:sp>
    </p:spTree>
    <p:extLst>
      <p:ext uri="{BB962C8B-B14F-4D97-AF65-F5344CB8AC3E}">
        <p14:creationId xmlns:p14="http://schemas.microsoft.com/office/powerpoint/2010/main" val="98072515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n 4">
            <a:extLst>
              <a:ext uri="{FF2B5EF4-FFF2-40B4-BE49-F238E27FC236}">
                <a16:creationId xmlns:a16="http://schemas.microsoft.com/office/drawing/2014/main" id="{C809DB91-49D5-B69C-7730-25E9467673B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3823"/>
            <a:ext cx="12192000" cy="6850355"/>
          </a:xfrm>
          <a:prstGeom prst="rect">
            <a:avLst/>
          </a:prstGeom>
        </p:spPr>
      </p:pic>
      <p:sp>
        <p:nvSpPr>
          <p:cNvPr id="2" name="Título 1">
            <a:extLst>
              <a:ext uri="{FF2B5EF4-FFF2-40B4-BE49-F238E27FC236}">
                <a16:creationId xmlns:a16="http://schemas.microsoft.com/office/drawing/2014/main" id="{0E5D0D07-CF23-87F3-33BD-D395168252D9}"/>
              </a:ext>
            </a:extLst>
          </p:cNvPr>
          <p:cNvSpPr>
            <a:spLocks noGrp="1"/>
          </p:cNvSpPr>
          <p:nvPr>
            <p:ph type="title"/>
          </p:nvPr>
        </p:nvSpPr>
        <p:spPr>
          <a:xfrm>
            <a:off x="2955236" y="365125"/>
            <a:ext cx="8398564" cy="1325563"/>
          </a:xfrm>
        </p:spPr>
        <p:txBody>
          <a:bodyPr>
            <a:normAutofit/>
          </a:bodyPr>
          <a:lstStyle/>
          <a:p>
            <a:r>
              <a:rPr lang="es-MX" sz="4000" b="1" dirty="0">
                <a:solidFill>
                  <a:srgbClr val="C00000"/>
                </a:solidFill>
              </a:rPr>
              <a:t>TABLA DE CONTENIDO </a:t>
            </a:r>
            <a:endParaRPr lang="es-CO" sz="4000" b="1" dirty="0">
              <a:solidFill>
                <a:srgbClr val="C00000"/>
              </a:solidFill>
            </a:endParaRPr>
          </a:p>
        </p:txBody>
      </p:sp>
      <p:sp>
        <p:nvSpPr>
          <p:cNvPr id="3" name="Marcador de contenido 2">
            <a:extLst>
              <a:ext uri="{FF2B5EF4-FFF2-40B4-BE49-F238E27FC236}">
                <a16:creationId xmlns:a16="http://schemas.microsoft.com/office/drawing/2014/main" id="{D84806F2-FF28-2F11-9D36-F8F33E4A71C2}"/>
              </a:ext>
            </a:extLst>
          </p:cNvPr>
          <p:cNvSpPr>
            <a:spLocks noGrp="1"/>
          </p:cNvSpPr>
          <p:nvPr>
            <p:ph idx="1"/>
          </p:nvPr>
        </p:nvSpPr>
        <p:spPr>
          <a:xfrm>
            <a:off x="586409" y="1997903"/>
            <a:ext cx="10515600" cy="4351338"/>
          </a:xfrm>
        </p:spPr>
        <p:txBody>
          <a:bodyPr/>
          <a:lstStyle/>
          <a:p>
            <a:r>
              <a:rPr lang="es-MX" dirty="0">
                <a:solidFill>
                  <a:srgbClr val="00B0F0"/>
                </a:solidFill>
                <a:hlinkClick r:id="rId3" action="ppaction://hlinksldjump">
                  <a:extLst>
                    <a:ext uri="{A12FA001-AC4F-418D-AE19-62706E023703}">
                      <ahyp:hlinkClr xmlns:ahyp="http://schemas.microsoft.com/office/drawing/2018/hyperlinkcolor" val="tx"/>
                    </a:ext>
                  </a:extLst>
                </a:hlinkClick>
              </a:rPr>
              <a:t>DEFINICION</a:t>
            </a:r>
            <a:endParaRPr lang="es-MX" dirty="0">
              <a:solidFill>
                <a:srgbClr val="00B0F0"/>
              </a:solidFill>
            </a:endParaRPr>
          </a:p>
          <a:p>
            <a:r>
              <a:rPr lang="es-CO" dirty="0">
                <a:solidFill>
                  <a:srgbClr val="00B0F0"/>
                </a:solidFill>
                <a:hlinkClick r:id="rId4" action="ppaction://hlinksldjump">
                  <a:extLst>
                    <a:ext uri="{A12FA001-AC4F-418D-AE19-62706E023703}">
                      <ahyp:hlinkClr xmlns:ahyp="http://schemas.microsoft.com/office/drawing/2018/hyperlinkcolor" val="tx"/>
                    </a:ext>
                  </a:extLst>
                </a:hlinkClick>
              </a:rPr>
              <a:t>VENTAJAS</a:t>
            </a:r>
            <a:r>
              <a:rPr lang="es-CO" dirty="0">
                <a:solidFill>
                  <a:srgbClr val="00B0F0"/>
                </a:solidFill>
              </a:rPr>
              <a:t> </a:t>
            </a:r>
          </a:p>
          <a:p>
            <a:r>
              <a:rPr lang="es-CO" dirty="0">
                <a:solidFill>
                  <a:srgbClr val="00B0F0"/>
                </a:solidFill>
                <a:hlinkClick r:id="rId5" action="ppaction://hlinksldjump">
                  <a:extLst>
                    <a:ext uri="{A12FA001-AC4F-418D-AE19-62706E023703}">
                      <ahyp:hlinkClr xmlns:ahyp="http://schemas.microsoft.com/office/drawing/2018/hyperlinkcolor" val="tx"/>
                    </a:ext>
                  </a:extLst>
                </a:hlinkClick>
              </a:rPr>
              <a:t>TIPOS</a:t>
            </a:r>
            <a:r>
              <a:rPr lang="es-CO" dirty="0">
                <a:solidFill>
                  <a:srgbClr val="00B0F0"/>
                </a:solidFill>
              </a:rPr>
              <a:t> </a:t>
            </a:r>
          </a:p>
          <a:p>
            <a:r>
              <a:rPr lang="es-CO" dirty="0">
                <a:solidFill>
                  <a:srgbClr val="00B0F0"/>
                </a:solidFill>
                <a:hlinkClick r:id="rId6" action="ppaction://hlinksldjump">
                  <a:extLst>
                    <a:ext uri="{A12FA001-AC4F-418D-AE19-62706E023703}">
                      <ahyp:hlinkClr xmlns:ahyp="http://schemas.microsoft.com/office/drawing/2018/hyperlinkcolor" val="tx"/>
                    </a:ext>
                  </a:extLst>
                </a:hlinkClick>
              </a:rPr>
              <a:t>VIDEO</a:t>
            </a:r>
            <a:r>
              <a:rPr lang="es-CO" dirty="0">
                <a:solidFill>
                  <a:srgbClr val="00B0F0"/>
                </a:solidFill>
              </a:rPr>
              <a:t> </a:t>
            </a:r>
          </a:p>
          <a:p>
            <a:r>
              <a:rPr lang="es-CO" dirty="0">
                <a:solidFill>
                  <a:srgbClr val="00B0F0"/>
                </a:solidFill>
                <a:hlinkClick r:id="rId7" action="ppaction://hlinksldjump">
                  <a:extLst>
                    <a:ext uri="{A12FA001-AC4F-418D-AE19-62706E023703}">
                      <ahyp:hlinkClr xmlns:ahyp="http://schemas.microsoft.com/office/drawing/2018/hyperlinkcolor" val="tx"/>
                    </a:ext>
                  </a:extLst>
                </a:hlinkClick>
              </a:rPr>
              <a:t>GRACIAS</a:t>
            </a:r>
            <a:r>
              <a:rPr lang="es-CO" dirty="0">
                <a:solidFill>
                  <a:srgbClr val="00B0F0"/>
                </a:solidFill>
              </a:rPr>
              <a:t> </a:t>
            </a:r>
          </a:p>
        </p:txBody>
      </p:sp>
    </p:spTree>
    <p:extLst>
      <p:ext uri="{BB962C8B-B14F-4D97-AF65-F5344CB8AC3E}">
        <p14:creationId xmlns:p14="http://schemas.microsoft.com/office/powerpoint/2010/main" val="318262417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a:extLst>
              <a:ext uri="{FF2B5EF4-FFF2-40B4-BE49-F238E27FC236}">
                <a16:creationId xmlns:a16="http://schemas.microsoft.com/office/drawing/2014/main" id="{9D2804F5-9A84-A743-76C3-50C3391F2CA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401026" y="904695"/>
            <a:ext cx="5544000" cy="4152627"/>
          </a:xfrm>
          <a:prstGeom prst="rect">
            <a:avLst/>
          </a:prstGeom>
          <a:effectLst>
            <a:outerShdw blurRad="50800" dist="38100" dir="18900000" algn="bl" rotWithShape="0">
              <a:prstClr val="black">
                <a:alpha val="40000"/>
              </a:prstClr>
            </a:outerShdw>
          </a:effectLst>
        </p:spPr>
      </p:pic>
      <p:sp>
        <p:nvSpPr>
          <p:cNvPr id="5" name="CuadroTexto 4">
            <a:extLst>
              <a:ext uri="{FF2B5EF4-FFF2-40B4-BE49-F238E27FC236}">
                <a16:creationId xmlns:a16="http://schemas.microsoft.com/office/drawing/2014/main" id="{C4BD147B-0F78-7480-C531-DC2963FBA197}"/>
              </a:ext>
            </a:extLst>
          </p:cNvPr>
          <p:cNvSpPr txBox="1"/>
          <p:nvPr/>
        </p:nvSpPr>
        <p:spPr>
          <a:xfrm>
            <a:off x="246974" y="1146627"/>
            <a:ext cx="6324714" cy="3730317"/>
          </a:xfrm>
          <a:prstGeom prst="rect">
            <a:avLst/>
          </a:prstGeom>
          <a:noFill/>
        </p:spPr>
        <p:txBody>
          <a:bodyPr wrap="square" rtlCol="0">
            <a:spAutoFit/>
          </a:bodyPr>
          <a:lstStyle/>
          <a:p>
            <a:pPr>
              <a:spcBef>
                <a:spcPts val="600"/>
              </a:spcBef>
              <a:spcAft>
                <a:spcPts val="1200"/>
              </a:spcAft>
            </a:pPr>
            <a:r>
              <a:rPr lang="es-CO" sz="4000" b="1" i="1" dirty="0">
                <a:solidFill>
                  <a:srgbClr val="202122"/>
                </a:solidFill>
                <a:effectLst/>
                <a:latin typeface="Arial" panose="020B0604020202020204" pitchFamily="34" charset="0"/>
                <a:ea typeface="Times New Roman" panose="02020603050405020304" pitchFamily="18" charset="0"/>
              </a:rPr>
              <a:t>DEFINICIÓN</a:t>
            </a:r>
            <a:endParaRPr lang="es-CO" sz="4000" dirty="0">
              <a:effectLst/>
              <a:latin typeface="Times New Roman" panose="02020603050405020304" pitchFamily="18" charset="0"/>
              <a:ea typeface="Times New Roman" panose="02020603050405020304" pitchFamily="18" charset="0"/>
            </a:endParaRPr>
          </a:p>
          <a:p>
            <a:pPr>
              <a:spcBef>
                <a:spcPts val="600"/>
              </a:spcBef>
              <a:spcAft>
                <a:spcPts val="1200"/>
              </a:spcAft>
            </a:pPr>
            <a:r>
              <a:rPr lang="es-CO" sz="1800" b="1" i="1" dirty="0">
                <a:solidFill>
                  <a:srgbClr val="202122"/>
                </a:solidFill>
                <a:effectLst/>
                <a:latin typeface="Arial" panose="020B0604020202020204" pitchFamily="34" charset="0"/>
                <a:ea typeface="Times New Roman" panose="02020603050405020304" pitchFamily="18" charset="0"/>
              </a:rPr>
              <a:t> </a:t>
            </a:r>
            <a:endParaRPr lang="es-CO" sz="1800" dirty="0">
              <a:effectLst/>
              <a:latin typeface="Times New Roman" panose="02020603050405020304" pitchFamily="18" charset="0"/>
              <a:ea typeface="Times New Roman" panose="02020603050405020304" pitchFamily="18" charset="0"/>
            </a:endParaRPr>
          </a:p>
          <a:p>
            <a:pPr>
              <a:spcBef>
                <a:spcPts val="600"/>
              </a:spcBef>
              <a:spcAft>
                <a:spcPts val="1200"/>
              </a:spcAft>
            </a:pPr>
            <a:r>
              <a:rPr lang="es-CO" sz="1800" dirty="0">
                <a:solidFill>
                  <a:srgbClr val="202122"/>
                </a:solidFill>
                <a:effectLst/>
                <a:latin typeface="Arial" panose="020B0604020202020204" pitchFamily="34" charset="0"/>
                <a:ea typeface="Times New Roman" panose="02020603050405020304" pitchFamily="18" charset="0"/>
              </a:rPr>
              <a:t>​ </a:t>
            </a:r>
            <a:r>
              <a:rPr lang="es-CO" sz="2000" dirty="0">
                <a:solidFill>
                  <a:srgbClr val="00B0F0"/>
                </a:solidFill>
                <a:effectLst/>
                <a:latin typeface="Arial" panose="020B0604020202020204" pitchFamily="34" charset="0"/>
                <a:ea typeface="Times New Roman" panose="02020603050405020304" pitchFamily="18" charset="0"/>
              </a:rPr>
              <a:t>es una forma de competición de </a:t>
            </a:r>
            <a:r>
              <a:rPr lang="es-CO" sz="2000" dirty="0">
                <a:solidFill>
                  <a:srgbClr val="00B0F0"/>
                </a:solidFill>
                <a:latin typeface="Arial" panose="020B0604020202020204" pitchFamily="34" charset="0"/>
                <a:ea typeface="Times New Roman" panose="02020603050405020304" pitchFamily="18" charset="0"/>
              </a:rPr>
              <a:t>motocicletas </a:t>
            </a:r>
            <a:r>
              <a:rPr lang="es-CO" sz="2000" dirty="0">
                <a:solidFill>
                  <a:srgbClr val="00B0F0"/>
                </a:solidFill>
                <a:effectLst/>
                <a:latin typeface="Arial" panose="020B0604020202020204" pitchFamily="34" charset="0"/>
                <a:ea typeface="Times New Roman" panose="02020603050405020304" pitchFamily="18" charset="0"/>
              </a:rPr>
              <a:t> en todo terreno celebrada en circuitos cerrados. El deporte fue evolucionando desde las pruebas celebradas en el Reino Unido. El motocross es un deporte físicamente exigente que tiene lugar en todo tipo de condiciones tanto de pista como de clima.</a:t>
            </a:r>
            <a:endParaRPr lang="es-CO" sz="2000" dirty="0">
              <a:solidFill>
                <a:srgbClr val="00B0F0"/>
              </a:solidFill>
              <a:effectLst/>
              <a:latin typeface="Times New Roman" panose="02020603050405020304" pitchFamily="18" charset="0"/>
              <a:ea typeface="Times New Roman" panose="02020603050405020304" pitchFamily="18" charset="0"/>
            </a:endParaRPr>
          </a:p>
          <a:p>
            <a:pPr>
              <a:lnSpc>
                <a:spcPct val="107000"/>
              </a:lnSpc>
              <a:spcAft>
                <a:spcPts val="800"/>
              </a:spcAft>
            </a:pPr>
            <a:r>
              <a:rPr lang="es-CO" sz="1800" dirty="0">
                <a:solidFill>
                  <a:srgbClr val="00B0F0"/>
                </a:solidFill>
                <a:effectLst/>
                <a:latin typeface="Calibri" panose="020F0502020204030204" pitchFamily="34" charset="0"/>
                <a:ea typeface="Calibri" panose="020F0502020204030204" pitchFamily="34" charset="0"/>
                <a:cs typeface="Times New Roman" panose="02020603050405020304" pitchFamily="18" charset="0"/>
              </a:rPr>
              <a:t> </a:t>
            </a:r>
          </a:p>
        </p:txBody>
      </p:sp>
      <p:sp>
        <p:nvSpPr>
          <p:cNvPr id="2" name="CuadroTexto 1">
            <a:extLst>
              <a:ext uri="{FF2B5EF4-FFF2-40B4-BE49-F238E27FC236}">
                <a16:creationId xmlns:a16="http://schemas.microsoft.com/office/drawing/2014/main" id="{BE7E7799-B269-8C31-F8AB-873A504378B3}"/>
              </a:ext>
            </a:extLst>
          </p:cNvPr>
          <p:cNvSpPr txBox="1"/>
          <p:nvPr/>
        </p:nvSpPr>
        <p:spPr>
          <a:xfrm>
            <a:off x="9355015" y="5838092"/>
            <a:ext cx="3671668" cy="369332"/>
          </a:xfrm>
          <a:prstGeom prst="rect">
            <a:avLst/>
          </a:prstGeom>
          <a:noFill/>
        </p:spPr>
        <p:txBody>
          <a:bodyPr wrap="square" rtlCol="0">
            <a:spAutoFit/>
          </a:bodyPr>
          <a:lstStyle/>
          <a:p>
            <a:r>
              <a:rPr lang="es-MX" dirty="0">
                <a:solidFill>
                  <a:srgbClr val="00B0F0"/>
                </a:solidFill>
                <a:hlinkClick r:id="rId4" action="ppaction://hlinksldjump">
                  <a:extLst>
                    <a:ext uri="{A12FA001-AC4F-418D-AE19-62706E023703}">
                      <ahyp:hlinkClr xmlns:ahyp="http://schemas.microsoft.com/office/drawing/2018/hyperlinkcolor" val="tx"/>
                    </a:ext>
                  </a:extLst>
                </a:hlinkClick>
              </a:rPr>
              <a:t>ATRÁS</a:t>
            </a:r>
            <a:r>
              <a:rPr lang="es-MX" dirty="0">
                <a:solidFill>
                  <a:srgbClr val="00B0F0"/>
                </a:solidFill>
              </a:rPr>
              <a:t> </a:t>
            </a:r>
            <a:endParaRPr lang="es-CO" dirty="0">
              <a:solidFill>
                <a:srgbClr val="00B0F0"/>
              </a:solidFill>
            </a:endParaRPr>
          </a:p>
        </p:txBody>
      </p:sp>
    </p:spTree>
    <p:extLst>
      <p:ext uri="{BB962C8B-B14F-4D97-AF65-F5344CB8AC3E}">
        <p14:creationId xmlns:p14="http://schemas.microsoft.com/office/powerpoint/2010/main" val="12692647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Imagen 5">
            <a:extLst>
              <a:ext uri="{FF2B5EF4-FFF2-40B4-BE49-F238E27FC236}">
                <a16:creationId xmlns:a16="http://schemas.microsoft.com/office/drawing/2014/main" id="{ABC11852-CF36-F328-BF7B-36903C1A0F9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026662" y="-405404"/>
            <a:ext cx="7646506" cy="7460006"/>
          </a:xfrm>
          <a:prstGeom prst="rect">
            <a:avLst/>
          </a:prstGeom>
        </p:spPr>
      </p:pic>
      <p:sp>
        <p:nvSpPr>
          <p:cNvPr id="5" name="CuadroTexto 4">
            <a:extLst>
              <a:ext uri="{FF2B5EF4-FFF2-40B4-BE49-F238E27FC236}">
                <a16:creationId xmlns:a16="http://schemas.microsoft.com/office/drawing/2014/main" id="{C4BD147B-0F78-7480-C531-DC2963FBA197}"/>
              </a:ext>
            </a:extLst>
          </p:cNvPr>
          <p:cNvSpPr txBox="1"/>
          <p:nvPr/>
        </p:nvSpPr>
        <p:spPr>
          <a:xfrm>
            <a:off x="-793132" y="267914"/>
            <a:ext cx="5735247" cy="1600438"/>
          </a:xfrm>
          <a:prstGeom prst="rect">
            <a:avLst/>
          </a:prstGeom>
          <a:noFill/>
        </p:spPr>
        <p:txBody>
          <a:bodyPr wrap="square" rtlCol="0">
            <a:spAutoFit/>
          </a:bodyPr>
          <a:lstStyle/>
          <a:p>
            <a:pPr algn="ctr"/>
            <a:r>
              <a:rPr lang="es-MX" sz="4000" b="1" dirty="0">
                <a:latin typeface="Castellar" panose="020A0402060406010301" pitchFamily="18" charset="0"/>
              </a:rPr>
              <a:t>VENTAJAS</a:t>
            </a:r>
            <a:r>
              <a:rPr lang="es-MX" sz="4000" dirty="0">
                <a:latin typeface="Castellar" panose="020A0402060406010301" pitchFamily="18" charset="0"/>
              </a:rPr>
              <a:t> </a:t>
            </a:r>
            <a:endParaRPr lang="es-MX" sz="2000" dirty="0">
              <a:latin typeface="Castellar" panose="020A0402060406010301" pitchFamily="18" charset="0"/>
            </a:endParaRPr>
          </a:p>
          <a:p>
            <a:pPr algn="ctr"/>
            <a:endParaRPr lang="es-MX" sz="4000" dirty="0">
              <a:latin typeface="Castellar" panose="020A0402060406010301" pitchFamily="18" charset="0"/>
            </a:endParaRPr>
          </a:p>
          <a:p>
            <a:pPr algn="ctr"/>
            <a:endParaRPr lang="es-CO" dirty="0">
              <a:latin typeface="Castellar" panose="020A0402060406010301" pitchFamily="18" charset="0"/>
            </a:endParaRPr>
          </a:p>
        </p:txBody>
      </p:sp>
      <p:sp>
        <p:nvSpPr>
          <p:cNvPr id="3" name="CuadroTexto 2">
            <a:extLst>
              <a:ext uri="{FF2B5EF4-FFF2-40B4-BE49-F238E27FC236}">
                <a16:creationId xmlns:a16="http://schemas.microsoft.com/office/drawing/2014/main" id="{373132E2-8E49-7262-449E-2AFD7D3053DB}"/>
              </a:ext>
            </a:extLst>
          </p:cNvPr>
          <p:cNvSpPr txBox="1"/>
          <p:nvPr/>
        </p:nvSpPr>
        <p:spPr>
          <a:xfrm>
            <a:off x="728870" y="1643269"/>
            <a:ext cx="9422296" cy="2308324"/>
          </a:xfrm>
          <a:prstGeom prst="rect">
            <a:avLst/>
          </a:prstGeom>
          <a:noFill/>
        </p:spPr>
        <p:txBody>
          <a:bodyPr wrap="square" rtlCol="0">
            <a:spAutoFit/>
          </a:bodyPr>
          <a:lstStyle/>
          <a:p>
            <a:pPr marL="285750" indent="-285750">
              <a:buFont typeface="Arial" panose="020B0604020202020204" pitchFamily="34" charset="0"/>
              <a:buChar char="•"/>
            </a:pPr>
            <a:r>
              <a:rPr lang="es-MX" b="1" i="0" dirty="0">
                <a:solidFill>
                  <a:srgbClr val="00B0F0"/>
                </a:solidFill>
                <a:effectLst/>
                <a:latin typeface="Roboto" panose="020B0604020202020204" pitchFamily="2" charset="0"/>
              </a:rPr>
              <a:t>Mayor agilidad y control de tus movimientos</a:t>
            </a:r>
          </a:p>
          <a:p>
            <a:pPr marL="285750" indent="-285750">
              <a:buFont typeface="Arial" panose="020B0604020202020204" pitchFamily="34" charset="0"/>
              <a:buChar char="•"/>
            </a:pPr>
            <a:r>
              <a:rPr lang="es-MX" b="1" i="0" dirty="0">
                <a:solidFill>
                  <a:srgbClr val="00B0F0"/>
                </a:solidFill>
                <a:effectLst/>
                <a:latin typeface="Roboto" panose="02000000000000000000" pitchFamily="2" charset="0"/>
              </a:rPr>
              <a:t>Mejor control en el manejo</a:t>
            </a:r>
          </a:p>
          <a:p>
            <a:pPr marL="285750" indent="-285750">
              <a:buFont typeface="Arial" panose="020B0604020202020204" pitchFamily="34" charset="0"/>
              <a:buChar char="•"/>
            </a:pPr>
            <a:r>
              <a:rPr lang="es-CO" b="1" i="0" dirty="0">
                <a:solidFill>
                  <a:srgbClr val="00B0F0"/>
                </a:solidFill>
                <a:effectLst/>
                <a:latin typeface="Roboto" panose="02000000000000000000" pitchFamily="2" charset="0"/>
              </a:rPr>
              <a:t>Mayor equilibrio de cuerpo</a:t>
            </a:r>
          </a:p>
          <a:p>
            <a:pPr marL="285750" indent="-285750">
              <a:buFont typeface="Arial" panose="020B0604020202020204" pitchFamily="34" charset="0"/>
              <a:buChar char="•"/>
            </a:pPr>
            <a:r>
              <a:rPr lang="es-CO" b="1" i="0" dirty="0">
                <a:solidFill>
                  <a:srgbClr val="00B0F0"/>
                </a:solidFill>
                <a:effectLst/>
                <a:latin typeface="Roboto" panose="02000000000000000000" pitchFamily="2" charset="0"/>
              </a:rPr>
              <a:t>Control a baja velocidad</a:t>
            </a:r>
          </a:p>
          <a:p>
            <a:pPr marL="285750" indent="-285750">
              <a:buFont typeface="Arial" panose="020B0604020202020204" pitchFamily="34" charset="0"/>
              <a:buChar char="•"/>
            </a:pPr>
            <a:r>
              <a:rPr lang="es-CO" b="1" i="0" dirty="0">
                <a:solidFill>
                  <a:srgbClr val="00B0F0"/>
                </a:solidFill>
                <a:effectLst/>
                <a:latin typeface="Roboto" panose="02000000000000000000" pitchFamily="2" charset="0"/>
              </a:rPr>
              <a:t>Buena gestión del agarre</a:t>
            </a:r>
          </a:p>
          <a:p>
            <a:pPr marL="285750" indent="-285750">
              <a:buFont typeface="Arial" panose="020B0604020202020204" pitchFamily="34" charset="0"/>
              <a:buChar char="•"/>
            </a:pPr>
            <a:r>
              <a:rPr lang="es-MX" b="1" i="0" dirty="0">
                <a:solidFill>
                  <a:srgbClr val="00B0F0"/>
                </a:solidFill>
                <a:effectLst/>
                <a:latin typeface="Roboto" panose="02000000000000000000" pitchFamily="2" charset="0"/>
              </a:rPr>
              <a:t>Gran entrenamiento físico y mental</a:t>
            </a:r>
            <a:br>
              <a:rPr lang="es-MX" dirty="0">
                <a:solidFill>
                  <a:srgbClr val="00B0F0"/>
                </a:solidFill>
              </a:rPr>
            </a:br>
            <a:r>
              <a:rPr lang="es-CO" b="1" i="0" dirty="0">
                <a:solidFill>
                  <a:srgbClr val="00B0F0"/>
                </a:solidFill>
                <a:effectLst/>
                <a:latin typeface="Roboto" panose="02000000000000000000" pitchFamily="2" charset="0"/>
              </a:rPr>
              <a:t>Alta capacidad de amortiguación.</a:t>
            </a:r>
          </a:p>
          <a:p>
            <a:pPr marL="285750" indent="-285750">
              <a:buFont typeface="Arial" panose="020B0604020202020204" pitchFamily="34" charset="0"/>
              <a:buChar char="•"/>
            </a:pPr>
            <a:endParaRPr lang="es-CO" dirty="0"/>
          </a:p>
        </p:txBody>
      </p:sp>
      <p:sp>
        <p:nvSpPr>
          <p:cNvPr id="7" name="CuadroTexto 6">
            <a:extLst>
              <a:ext uri="{FF2B5EF4-FFF2-40B4-BE49-F238E27FC236}">
                <a16:creationId xmlns:a16="http://schemas.microsoft.com/office/drawing/2014/main" id="{B3421A0B-C114-9DA0-5370-CA8500016D36}"/>
              </a:ext>
            </a:extLst>
          </p:cNvPr>
          <p:cNvSpPr txBox="1"/>
          <p:nvPr/>
        </p:nvSpPr>
        <p:spPr>
          <a:xfrm>
            <a:off x="8918917" y="6035040"/>
            <a:ext cx="3052689" cy="369332"/>
          </a:xfrm>
          <a:prstGeom prst="rect">
            <a:avLst/>
          </a:prstGeom>
          <a:noFill/>
        </p:spPr>
        <p:txBody>
          <a:bodyPr wrap="square" rtlCol="0">
            <a:spAutoFit/>
          </a:bodyPr>
          <a:lstStyle/>
          <a:p>
            <a:r>
              <a:rPr lang="es-MX" dirty="0">
                <a:solidFill>
                  <a:srgbClr val="00B0F0"/>
                </a:solidFill>
                <a:hlinkClick r:id="rId3" action="ppaction://hlinksldjump">
                  <a:extLst>
                    <a:ext uri="{A12FA001-AC4F-418D-AE19-62706E023703}">
                      <ahyp:hlinkClr xmlns:ahyp="http://schemas.microsoft.com/office/drawing/2018/hyperlinkcolor" val="tx"/>
                    </a:ext>
                  </a:extLst>
                </a:hlinkClick>
              </a:rPr>
              <a:t>ATRÁS</a:t>
            </a:r>
            <a:r>
              <a:rPr lang="es-MX" dirty="0">
                <a:solidFill>
                  <a:srgbClr val="00B0F0"/>
                </a:solidFill>
              </a:rPr>
              <a:t> </a:t>
            </a:r>
            <a:endParaRPr lang="es-CO" dirty="0">
              <a:solidFill>
                <a:srgbClr val="00B0F0"/>
              </a:solidFill>
            </a:endParaRPr>
          </a:p>
        </p:txBody>
      </p:sp>
    </p:spTree>
    <p:extLst>
      <p:ext uri="{BB962C8B-B14F-4D97-AF65-F5344CB8AC3E}">
        <p14:creationId xmlns:p14="http://schemas.microsoft.com/office/powerpoint/2010/main" val="126808499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Imagen 6">
            <a:extLst>
              <a:ext uri="{FF2B5EF4-FFF2-40B4-BE49-F238E27FC236}">
                <a16:creationId xmlns:a16="http://schemas.microsoft.com/office/drawing/2014/main" id="{F6995C76-CB6D-1194-644E-D044D6A3FFC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944332" y="-31951"/>
            <a:ext cx="6247668" cy="6889951"/>
          </a:xfrm>
          <a:prstGeom prst="rect">
            <a:avLst/>
          </a:prstGeom>
        </p:spPr>
      </p:pic>
      <p:sp>
        <p:nvSpPr>
          <p:cNvPr id="2" name="Título 1">
            <a:extLst>
              <a:ext uri="{FF2B5EF4-FFF2-40B4-BE49-F238E27FC236}">
                <a16:creationId xmlns:a16="http://schemas.microsoft.com/office/drawing/2014/main" id="{F57B4455-FFAD-1822-94C9-A1156CC548E4}"/>
              </a:ext>
            </a:extLst>
          </p:cNvPr>
          <p:cNvSpPr>
            <a:spLocks noGrp="1"/>
          </p:cNvSpPr>
          <p:nvPr>
            <p:ph type="title"/>
          </p:nvPr>
        </p:nvSpPr>
        <p:spPr>
          <a:xfrm>
            <a:off x="558971" y="468421"/>
            <a:ext cx="10515600" cy="1325563"/>
          </a:xfrm>
        </p:spPr>
        <p:txBody>
          <a:bodyPr>
            <a:normAutofit/>
          </a:bodyPr>
          <a:lstStyle/>
          <a:p>
            <a:r>
              <a:rPr lang="es-MX" sz="4000" dirty="0"/>
              <a:t>TIPOS</a:t>
            </a:r>
            <a:endParaRPr lang="es-CO" sz="4000" dirty="0"/>
          </a:p>
        </p:txBody>
      </p:sp>
      <p:sp>
        <p:nvSpPr>
          <p:cNvPr id="3" name="Marcador de contenido 2">
            <a:extLst>
              <a:ext uri="{FF2B5EF4-FFF2-40B4-BE49-F238E27FC236}">
                <a16:creationId xmlns:a16="http://schemas.microsoft.com/office/drawing/2014/main" id="{2D92EF02-5322-1A6B-BF15-8FE95F482147}"/>
              </a:ext>
            </a:extLst>
          </p:cNvPr>
          <p:cNvSpPr>
            <a:spLocks noGrp="1"/>
          </p:cNvSpPr>
          <p:nvPr>
            <p:ph idx="1"/>
          </p:nvPr>
        </p:nvSpPr>
        <p:spPr>
          <a:xfrm>
            <a:off x="0" y="2056806"/>
            <a:ext cx="5689209" cy="4833145"/>
          </a:xfrm>
        </p:spPr>
        <p:txBody>
          <a:bodyPr/>
          <a:lstStyle/>
          <a:p>
            <a:r>
              <a:rPr lang="es-MX" sz="2000" b="0" i="0" dirty="0">
                <a:solidFill>
                  <a:srgbClr val="00B0F0"/>
                </a:solidFill>
                <a:effectLst/>
                <a:latin typeface="Arial" panose="020B0604020202020204" pitchFamily="34" charset="0"/>
              </a:rPr>
              <a:t>Las motos enduro son motos obligatoriamente de una cilindrada mayor a 125 2 tiempos o 250 4 tiempos. Son usadas en esta disciplina dos tipos de motores: de 2 y 4 tiempos</a:t>
            </a:r>
            <a:r>
              <a:rPr lang="es-MX" b="0" i="0" dirty="0">
                <a:solidFill>
                  <a:srgbClr val="202122"/>
                </a:solidFill>
                <a:effectLst/>
                <a:latin typeface="Arial" panose="020B0604020202020204" pitchFamily="34" charset="0"/>
              </a:rPr>
              <a:t>.</a:t>
            </a:r>
            <a:endParaRPr lang="es-CO" dirty="0"/>
          </a:p>
        </p:txBody>
      </p:sp>
      <p:sp>
        <p:nvSpPr>
          <p:cNvPr id="8" name="CuadroTexto 7">
            <a:extLst>
              <a:ext uri="{FF2B5EF4-FFF2-40B4-BE49-F238E27FC236}">
                <a16:creationId xmlns:a16="http://schemas.microsoft.com/office/drawing/2014/main" id="{FFA08171-88AD-1125-2D11-2E16631E1534}"/>
              </a:ext>
            </a:extLst>
          </p:cNvPr>
          <p:cNvSpPr txBox="1"/>
          <p:nvPr/>
        </p:nvSpPr>
        <p:spPr>
          <a:xfrm>
            <a:off x="10452295" y="6246055"/>
            <a:ext cx="1739705" cy="369332"/>
          </a:xfrm>
          <a:prstGeom prst="rect">
            <a:avLst/>
          </a:prstGeom>
          <a:noFill/>
        </p:spPr>
        <p:txBody>
          <a:bodyPr wrap="square" rtlCol="0">
            <a:spAutoFit/>
          </a:bodyPr>
          <a:lstStyle/>
          <a:p>
            <a:r>
              <a:rPr lang="es-MX" dirty="0">
                <a:hlinkClick r:id="rId3" action="ppaction://hlinksldjump"/>
              </a:rPr>
              <a:t>ATRÁS</a:t>
            </a:r>
            <a:r>
              <a:rPr lang="es-MX" dirty="0"/>
              <a:t> </a:t>
            </a:r>
            <a:endParaRPr lang="es-CO" dirty="0"/>
          </a:p>
        </p:txBody>
      </p:sp>
    </p:spTree>
    <p:extLst>
      <p:ext uri="{BB962C8B-B14F-4D97-AF65-F5344CB8AC3E}">
        <p14:creationId xmlns:p14="http://schemas.microsoft.com/office/powerpoint/2010/main" val="341319473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63732C7-0E31-C7EE-1833-0794F740F1D7}"/>
              </a:ext>
            </a:extLst>
          </p:cNvPr>
          <p:cNvSpPr>
            <a:spLocks noGrp="1"/>
          </p:cNvSpPr>
          <p:nvPr>
            <p:ph type="title"/>
          </p:nvPr>
        </p:nvSpPr>
        <p:spPr>
          <a:xfrm>
            <a:off x="4538003" y="140042"/>
            <a:ext cx="10515600" cy="1325563"/>
          </a:xfrm>
        </p:spPr>
        <p:txBody>
          <a:bodyPr>
            <a:normAutofit/>
          </a:bodyPr>
          <a:lstStyle/>
          <a:p>
            <a:r>
              <a:rPr lang="es-MX" sz="4000" b="1" dirty="0"/>
              <a:t>VIDEO</a:t>
            </a:r>
            <a:endParaRPr lang="es-CO" sz="4000" b="1" dirty="0"/>
          </a:p>
        </p:txBody>
      </p:sp>
      <p:pic>
        <p:nvPicPr>
          <p:cNvPr id="4" name="Elementos multimedia en línea 3" title="MEDAL RUNS: Moto X Freestyle | X Games Minneapolis 2019">
            <a:hlinkClick r:id="" action="ppaction://media"/>
            <a:extLst>
              <a:ext uri="{FF2B5EF4-FFF2-40B4-BE49-F238E27FC236}">
                <a16:creationId xmlns:a16="http://schemas.microsoft.com/office/drawing/2014/main" id="{177B7CC0-E16E-30D1-ECB9-FDBF466B9A43}"/>
              </a:ext>
            </a:extLst>
          </p:cNvPr>
          <p:cNvPicPr>
            <a:picLocks noGrp="1" noRot="1" noChangeAspect="1"/>
          </p:cNvPicPr>
          <p:nvPr>
            <p:ph idx="1"/>
            <a:videoFile r:link="rId1"/>
          </p:nvPr>
        </p:nvPicPr>
        <p:blipFill>
          <a:blip r:embed="rId3"/>
          <a:stretch>
            <a:fillRect/>
          </a:stretch>
        </p:blipFill>
        <p:spPr>
          <a:xfrm>
            <a:off x="1683605" y="1825625"/>
            <a:ext cx="7700962" cy="4351338"/>
          </a:xfrm>
          <a:prstGeom prst="rect">
            <a:avLst/>
          </a:prstGeom>
        </p:spPr>
      </p:pic>
      <p:sp>
        <p:nvSpPr>
          <p:cNvPr id="5" name="CuadroTexto 4">
            <a:extLst>
              <a:ext uri="{FF2B5EF4-FFF2-40B4-BE49-F238E27FC236}">
                <a16:creationId xmlns:a16="http://schemas.microsoft.com/office/drawing/2014/main" id="{9BA3DCD0-6A41-025B-A4D1-9177B301E4DA}"/>
              </a:ext>
            </a:extLst>
          </p:cNvPr>
          <p:cNvSpPr txBox="1"/>
          <p:nvPr/>
        </p:nvSpPr>
        <p:spPr>
          <a:xfrm>
            <a:off x="9795803" y="6176963"/>
            <a:ext cx="2077329" cy="369332"/>
          </a:xfrm>
          <a:prstGeom prst="rect">
            <a:avLst/>
          </a:prstGeom>
          <a:noFill/>
        </p:spPr>
        <p:txBody>
          <a:bodyPr wrap="square" rtlCol="0">
            <a:spAutoFit/>
          </a:bodyPr>
          <a:lstStyle/>
          <a:p>
            <a:r>
              <a:rPr lang="es-MX" dirty="0">
                <a:hlinkClick r:id="rId4" action="ppaction://hlinksldjump"/>
              </a:rPr>
              <a:t>ATRÁS</a:t>
            </a:r>
            <a:r>
              <a:rPr lang="es-MX" dirty="0"/>
              <a:t> </a:t>
            </a:r>
            <a:endParaRPr lang="es-CO" dirty="0"/>
          </a:p>
        </p:txBody>
      </p:sp>
    </p:spTree>
    <p:extLst>
      <p:ext uri="{BB962C8B-B14F-4D97-AF65-F5344CB8AC3E}">
        <p14:creationId xmlns:p14="http://schemas.microsoft.com/office/powerpoint/2010/main" val="16259992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mediacall" presetSubtype="0" fill="hold" nodeType="clickEffect">
                                  <p:stCondLst>
                                    <p:cond delay="0"/>
                                  </p:stCondLst>
                                  <p:childTnLst>
                                    <p:cmd type="call" cmd="playFrom(0.0)">
                                      <p:cBhvr>
                                        <p:cTn id="6" dur="1" fill="hold"/>
                                        <p:tgtEl>
                                          <p:spTgt spid="4"/>
                                        </p:tgtEl>
                                      </p:cBhvr>
                                    </p:cmd>
                                  </p:childTnLst>
                                </p:cTn>
                              </p:par>
                            </p:childTnLst>
                          </p:cTn>
                        </p:par>
                      </p:childTnLst>
                    </p:cTn>
                  </p:par>
                </p:childTnLst>
              </p:cTn>
              <p:prevCondLst>
                <p:cond evt="onPrev" delay="0">
                  <p:tgtEl>
                    <p:sldTgt/>
                  </p:tgtEl>
                </p:cond>
              </p:prevCondLst>
              <p:nextCondLst>
                <p:cond evt="onNext" delay="0">
                  <p:tgtEl>
                    <p:sldTgt/>
                  </p:tgtEl>
                </p:cond>
              </p:nextCondLst>
            </p:seq>
            <p:video>
              <p:cMediaNode vol="80000">
                <p:cTn id="7" fill="hold" display="0">
                  <p:stCondLst>
                    <p:cond delay="indefinite"/>
                  </p:stCondLst>
                </p:cTn>
                <p:tgtEl>
                  <p:spTgt spid="4"/>
                </p:tgtEl>
              </p:cMediaNode>
            </p:video>
            <p:seq concurrent="1" nextAc="seek">
              <p:cTn id="8" restart="whenNotActive" fill="hold" evtFilter="cancelBubble" nodeType="interactiveSeq">
                <p:stCondLst>
                  <p:cond evt="onClick" delay="0">
                    <p:tgtEl>
                      <p:spTgt spid="4"/>
                    </p:tgtEl>
                  </p:cond>
                </p:stCondLst>
                <p:endSync evt="end" delay="0">
                  <p:rtn val="all"/>
                </p:endSync>
                <p:childTnLst>
                  <p:par>
                    <p:cTn id="9" fill="hold">
                      <p:stCondLst>
                        <p:cond delay="0"/>
                      </p:stCondLst>
                      <p:childTnLst>
                        <p:par>
                          <p:cTn id="10" fill="hold">
                            <p:stCondLst>
                              <p:cond delay="0"/>
                            </p:stCondLst>
                            <p:childTnLst>
                              <p:par>
                                <p:cTn id="11" presetID="2" presetClass="mediacall" presetSubtype="0" fill="hold" nodeType="clickEffect">
                                  <p:stCondLst>
                                    <p:cond delay="0"/>
                                  </p:stCondLst>
                                  <p:childTnLst>
                                    <p:cmd type="call" cmd="togglePause">
                                      <p:cBhvr>
                                        <p:cTn id="12" dur="1" fill="hold"/>
                                        <p:tgtEl>
                                          <p:spTgt spid="4"/>
                                        </p:tgtEl>
                                      </p:cBhvr>
                                    </p:cmd>
                                  </p:childTnLst>
                                </p:cTn>
                              </p:par>
                            </p:childTnLst>
                          </p:cTn>
                        </p:par>
                      </p:childTnLst>
                    </p:cTn>
                  </p:par>
                </p:childTnLst>
              </p:cTn>
              <p:nextCondLst>
                <p:cond evt="onClick" delay="0">
                  <p:tgtEl>
                    <p:spTgt spid="4"/>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Marcador de contenido 4">
            <a:extLst>
              <a:ext uri="{FF2B5EF4-FFF2-40B4-BE49-F238E27FC236}">
                <a16:creationId xmlns:a16="http://schemas.microsoft.com/office/drawing/2014/main" id="{3C2710AA-0A77-8F61-A4FC-C5F0975E4277}"/>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562709" y="1090521"/>
            <a:ext cx="10142806" cy="5767479"/>
          </a:xfrm>
        </p:spPr>
      </p:pic>
      <p:sp>
        <p:nvSpPr>
          <p:cNvPr id="2" name="Título 1">
            <a:extLst>
              <a:ext uri="{FF2B5EF4-FFF2-40B4-BE49-F238E27FC236}">
                <a16:creationId xmlns:a16="http://schemas.microsoft.com/office/drawing/2014/main" id="{6CA12341-DA8D-800B-0DA2-D0C6A1AB335E}"/>
              </a:ext>
            </a:extLst>
          </p:cNvPr>
          <p:cNvSpPr>
            <a:spLocks noGrp="1"/>
          </p:cNvSpPr>
          <p:nvPr>
            <p:ph type="title"/>
          </p:nvPr>
        </p:nvSpPr>
        <p:spPr>
          <a:xfrm>
            <a:off x="3989363" y="0"/>
            <a:ext cx="10515600" cy="1325563"/>
          </a:xfrm>
        </p:spPr>
        <p:txBody>
          <a:bodyPr>
            <a:normAutofit/>
          </a:bodyPr>
          <a:lstStyle/>
          <a:p>
            <a:r>
              <a:rPr lang="es-MX" sz="4000" b="1" dirty="0"/>
              <a:t>¡¡GRACIAS!!</a:t>
            </a:r>
            <a:endParaRPr lang="es-CO" sz="4000" b="1" dirty="0"/>
          </a:p>
        </p:txBody>
      </p:sp>
      <p:sp>
        <p:nvSpPr>
          <p:cNvPr id="6" name="CuadroTexto 5">
            <a:extLst>
              <a:ext uri="{FF2B5EF4-FFF2-40B4-BE49-F238E27FC236}">
                <a16:creationId xmlns:a16="http://schemas.microsoft.com/office/drawing/2014/main" id="{9C1DBE6B-90DB-D9C7-026D-141F531239E5}"/>
              </a:ext>
            </a:extLst>
          </p:cNvPr>
          <p:cNvSpPr txBox="1"/>
          <p:nvPr/>
        </p:nvSpPr>
        <p:spPr>
          <a:xfrm>
            <a:off x="10705515" y="5950634"/>
            <a:ext cx="1603716" cy="369332"/>
          </a:xfrm>
          <a:prstGeom prst="rect">
            <a:avLst/>
          </a:prstGeom>
          <a:noFill/>
        </p:spPr>
        <p:txBody>
          <a:bodyPr wrap="square" rtlCol="0">
            <a:spAutoFit/>
          </a:bodyPr>
          <a:lstStyle/>
          <a:p>
            <a:r>
              <a:rPr lang="es-MX" dirty="0">
                <a:hlinkClick r:id="rId3" action="ppaction://hlinksldjump"/>
              </a:rPr>
              <a:t>ATRÁS</a:t>
            </a:r>
            <a:r>
              <a:rPr lang="es-MX" dirty="0"/>
              <a:t> </a:t>
            </a:r>
            <a:endParaRPr lang="es-CO" dirty="0"/>
          </a:p>
        </p:txBody>
      </p:sp>
    </p:spTree>
    <p:extLst>
      <p:ext uri="{BB962C8B-B14F-4D97-AF65-F5344CB8AC3E}">
        <p14:creationId xmlns:p14="http://schemas.microsoft.com/office/powerpoint/2010/main" val="557106195"/>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159</TotalTime>
  <Words>153</Words>
  <Application>Microsoft Office PowerPoint</Application>
  <PresentationFormat>Panorámica</PresentationFormat>
  <Paragraphs>37</Paragraphs>
  <Slides>7</Slides>
  <Notes>1</Notes>
  <HiddenSlides>0</HiddenSlides>
  <MMClips>1</MMClips>
  <ScaleCrop>false</ScaleCrop>
  <HeadingPairs>
    <vt:vector size="6" baseType="variant">
      <vt:variant>
        <vt:lpstr>Fuentes usadas</vt:lpstr>
      </vt:variant>
      <vt:variant>
        <vt:i4>6</vt:i4>
      </vt:variant>
      <vt:variant>
        <vt:lpstr>Tema</vt:lpstr>
      </vt:variant>
      <vt:variant>
        <vt:i4>1</vt:i4>
      </vt:variant>
      <vt:variant>
        <vt:lpstr>Títulos de diapositiva</vt:lpstr>
      </vt:variant>
      <vt:variant>
        <vt:i4>7</vt:i4>
      </vt:variant>
    </vt:vector>
  </HeadingPairs>
  <TitlesOfParts>
    <vt:vector size="14" baseType="lpstr">
      <vt:lpstr>Arial</vt:lpstr>
      <vt:lpstr>Calibri</vt:lpstr>
      <vt:lpstr>Calibri Light</vt:lpstr>
      <vt:lpstr>Castellar</vt:lpstr>
      <vt:lpstr>Roboto</vt:lpstr>
      <vt:lpstr>Times New Roman</vt:lpstr>
      <vt:lpstr>Tema de Office</vt:lpstr>
      <vt:lpstr>Presentación de PowerPoint</vt:lpstr>
      <vt:lpstr>TABLA DE CONTENIDO </vt:lpstr>
      <vt:lpstr>Presentación de PowerPoint</vt:lpstr>
      <vt:lpstr>Presentación de PowerPoint</vt:lpstr>
      <vt:lpstr>TIPOS</vt:lpstr>
      <vt:lpstr>VIDEO</vt:lpstr>
      <vt:lpstr>¡¡GRACIAS!!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USUARIO</dc:creator>
  <cp:lastModifiedBy>USUARIO</cp:lastModifiedBy>
  <cp:revision>3</cp:revision>
  <dcterms:created xsi:type="dcterms:W3CDTF">2024-09-14T16:24:59Z</dcterms:created>
  <dcterms:modified xsi:type="dcterms:W3CDTF">2024-09-21T14:08:08Z</dcterms:modified>
</cp:coreProperties>
</file>